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46-5AAE-49F3-84EE-D62C478401F0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804-D3B8-4D04-B50F-3EE3CDA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9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46-5AAE-49F3-84EE-D62C478401F0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804-D3B8-4D04-B50F-3EE3CDA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5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46-5AAE-49F3-84EE-D62C478401F0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804-D3B8-4D04-B50F-3EE3CDA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5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46-5AAE-49F3-84EE-D62C478401F0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804-D3B8-4D04-B50F-3EE3CDA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8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46-5AAE-49F3-84EE-D62C478401F0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804-D3B8-4D04-B50F-3EE3CDA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46-5AAE-49F3-84EE-D62C478401F0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804-D3B8-4D04-B50F-3EE3CDA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2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46-5AAE-49F3-84EE-D62C478401F0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804-D3B8-4D04-B50F-3EE3CDA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6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46-5AAE-49F3-84EE-D62C478401F0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804-D3B8-4D04-B50F-3EE3CDA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0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46-5AAE-49F3-84EE-D62C478401F0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804-D3B8-4D04-B50F-3EE3CDA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4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46-5AAE-49F3-84EE-D62C478401F0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804-D3B8-4D04-B50F-3EE3CDA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4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46-5AAE-49F3-84EE-D62C478401F0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C804-D3B8-4D04-B50F-3EE3CDA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0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6846-5AAE-49F3-84EE-D62C478401F0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C804-D3B8-4D04-B50F-3EE3CDA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79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0"/>
            <a:ext cx="12192000" cy="68433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0690" y="1211283"/>
            <a:ext cx="95477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Государственное бюджетное образовательное учреждение города Москвы средняя общеобразовательная школа № 1716 "Эврика-Огонек" дошкольное подразделение №4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021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89065"/>
            <a:ext cx="6547263" cy="491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4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120"/>
            <a:ext cx="12192000" cy="6870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25992"/>
            <a:ext cx="8791862" cy="65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60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</Words>
  <Application>Microsoft Office PowerPoint</Application>
  <PresentationFormat>Широкоэкранный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User-1</dc:creator>
  <cp:lastModifiedBy>User-1</cp:lastModifiedBy>
  <cp:revision>2</cp:revision>
  <dcterms:created xsi:type="dcterms:W3CDTF">2015-02-10T18:19:50Z</dcterms:created>
  <dcterms:modified xsi:type="dcterms:W3CDTF">2015-02-10T18:35:49Z</dcterms:modified>
</cp:coreProperties>
</file>