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nommurestobar.com/imagelib/56c1918b6f580.jpg"/>
          <p:cNvPicPr>
            <a:picLocks noChangeAspect="1" noChangeArrowheads="1"/>
          </p:cNvPicPr>
          <p:nvPr/>
        </p:nvPicPr>
        <p:blipFill>
          <a:blip r:embed="rId2" cstate="print"/>
          <a:srcRect b="5288"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941168"/>
            <a:ext cx="7461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«Детский сад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общеразвивающего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вида№20  «Ёлочка»</a:t>
            </a:r>
          </a:p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Зеленодольского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муниципального района Республики Татарстан»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https://edu.tatar.ru/upload/organization/3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950236" cy="319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nommurestobar.com/imagelib/56c1918b6f580.jpg"/>
          <p:cNvPicPr>
            <a:picLocks noChangeAspect="1" noChangeArrowheads="1"/>
          </p:cNvPicPr>
          <p:nvPr/>
        </p:nvPicPr>
        <p:blipFill>
          <a:blip r:embed="rId2" cstate="print"/>
          <a:srcRect b="629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https://pp.vk.me/c836224/v836224091/9e47/0zpxRIh0I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1794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Конкурс\IMG_20161025_082608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23528" y="40466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ownloads\IMG_20161028_122017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148064" y="620688"/>
            <a:ext cx="3423894" cy="256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AppData\Local\Temp\IMG_20161028_122031-1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1043608" y="3573016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nommurestobar.com/imagelib/56c1918b6f580.jpg"/>
          <p:cNvPicPr>
            <a:picLocks noChangeAspect="1" noChangeArrowheads="1"/>
          </p:cNvPicPr>
          <p:nvPr/>
        </p:nvPicPr>
        <p:blipFill>
          <a:blip r:embed="rId2" cstate="print"/>
          <a:srcRect b="6299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E:\рост ОК\DSC07623.JPG"/>
          <p:cNvPicPr>
            <a:picLocks noChangeAspect="1" noChangeArrowheads="1"/>
          </p:cNvPicPr>
          <p:nvPr/>
        </p:nvPicPr>
        <p:blipFill>
          <a:blip r:embed="rId3" cstate="print"/>
          <a:srcRect l="13948" r="12570" b="12022"/>
          <a:stretch>
            <a:fillRect/>
          </a:stretch>
        </p:blipFill>
        <p:spPr bwMode="auto">
          <a:xfrm>
            <a:off x="1259632" y="1412776"/>
            <a:ext cx="705678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MAMA</cp:lastModifiedBy>
  <cp:revision>5</cp:revision>
  <dcterms:created xsi:type="dcterms:W3CDTF">2016-10-28T14:00:41Z</dcterms:created>
  <dcterms:modified xsi:type="dcterms:W3CDTF">2016-10-28T18:26:29Z</dcterms:modified>
</cp:coreProperties>
</file>