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60" r:id="rId2"/>
    <p:sldId id="261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6A5F8-40AC-4386-8558-2715C646934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A2A68-873C-41C8-9AA6-B47298A75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2A68-873C-41C8-9AA6-B47298A758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85738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ГОРОДА МОСКВЫ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ЮГО-ВОСТОЧНОЕ ОКРУЖНОЕ УПРАВЛЕНИЕ ОБРАЗОВАНИЯ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 СРЕДНЯЯ ОБРАЗОВАТЕЛЬНАЯ ШКОЛА №1460 (ДОШКОЛЬНОЕ ОТДЕЛЕНИЕ)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500306"/>
            <a:ext cx="4572032" cy="343060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 способностей  «Росток»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Intellect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DHR\Downloads\DSCN3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071546"/>
            <a:ext cx="3452837" cy="258962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146" name="Picture 2" descr="C:\Users\DHR\Downloads\DSCN32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3452837" cy="258962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Picture 2" descr="C:\Users\DHR\Downloads\DSCN3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3452837" cy="258962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" name="Picture 2" descr="C:\Users\DHR\Downloads\DSCN32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071546"/>
            <a:ext cx="3429024" cy="2571768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</p:pic>
      <p:pic>
        <p:nvPicPr>
          <p:cNvPr id="2050" name="Picture 2" descr="C:\Users\DHR\Downloads\13528829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857496"/>
            <a:ext cx="1522995" cy="22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71942"/>
            <a:ext cx="4038600" cy="242947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728" y="0"/>
            <a:ext cx="642942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 2015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HR\Desktop\Camera\20150422_155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4766"/>
          <a:stretch>
            <a:fillRect/>
          </a:stretch>
        </p:blipFill>
        <p:spPr bwMode="auto">
          <a:xfrm>
            <a:off x="714348" y="785793"/>
            <a:ext cx="2214578" cy="31377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1" name="Picture 3" descr="C:\Users\DHR\Desktop\Camera\20150422_155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1609"/>
          <a:stretch>
            <a:fillRect/>
          </a:stretch>
        </p:blipFill>
        <p:spPr bwMode="auto">
          <a:xfrm>
            <a:off x="6215074" y="785793"/>
            <a:ext cx="2207682" cy="32438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Picture 2" descr="C:\Users\DHR\Downloads\0001-001-Umniki-i-umnits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71546"/>
            <a:ext cx="1924396" cy="2784764"/>
          </a:xfrm>
          <a:prstGeom prst="rect">
            <a:avLst/>
          </a:prstGeom>
          <a:noFill/>
        </p:spPr>
      </p:pic>
      <p:pic>
        <p:nvPicPr>
          <p:cNvPr id="7" name="Picture 3" descr="C:\Users\DHR\Downloads\tmpudvnv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86256"/>
            <a:ext cx="212974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12</Words>
  <PresentationFormat>Экран (4:3)</PresentationFormat>
  <Paragraphs>4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ДЕПАРТАМЕНТ ОБРАЗОВАНИЯ ГОРОДА МОСКВЫ ЮГО-ВОСТОЧНОЕ ОКРУЖНОЕ УПРАВЛЕНИЕ ОБРАЗОВАНИЯ ГОСУДАРСТВЕННОЕ БЮДЖЕТНОЕ ОБРАЗОВАТЕЛЬНОЕ УЧРЕЖДЕНИЕ  СРЕДНЯЯ ОБРАЗОВАТЕЛЬНАЯ ШКОЛА №1460 (ДОШКОЛЬНОЕ ОТДЕЛЕНИЕ) </vt:lpstr>
      <vt:lpstr>Турнир способностей  «Росток» «РостОК - IntellectУм»</vt:lpstr>
      <vt:lpstr>Апрель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DHR</dc:creator>
  <cp:lastModifiedBy>DHR</cp:lastModifiedBy>
  <cp:revision>11</cp:revision>
  <dcterms:created xsi:type="dcterms:W3CDTF">2015-04-27T18:39:07Z</dcterms:created>
  <dcterms:modified xsi:type="dcterms:W3CDTF">2015-04-27T20:32:38Z</dcterms:modified>
</cp:coreProperties>
</file>