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820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5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7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45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42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1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5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5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9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8BC4F-C335-4E6C-AA4F-D1DB69EA5BFB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1AACA-52D8-4F51-9835-1108CA3AA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69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E%D0%B1%D0%BE%D0%B8%20%D0%B4%D0%BB%D1%8F%20%D0%BF%D1%80%D0%B5%D0%B7%D0%B5%D0%BD%D1%82%D0%B0%D1%86%D0%B8%D0%B9%20%D1%81%D0%BA%D0%B0%D1%87%D0%B0%D1%82%D1%8C%20%D0%B1%D0%B5%D1%81%D0%BF%D0%BB%D0%B0%D1%82%D0%BD%D0%BE&amp;fp=0&amp;pos=26&amp;uinfo=ww-1330-wh-698-fw-1105-fh-492-pd-1.25&amp;rpt=simage&amp;img_url=http%3A%2F%2Fs2.itrash.ru%2Fidb%2F4104%2Fobright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E%D0%B1%D0%BE%D0%B8%20%D0%B4%D0%BB%D1%8F%20%D0%BF%D1%80%D0%B5%D0%B7%D0%B5%D0%BD%D1%82%D0%B0%D1%86%D0%B8%D0%B9%20%D1%81%D0%BA%D0%B0%D1%87%D0%B0%D1%82%D1%8C%20%D0%B1%D0%B5%D1%81%D0%BF%D0%BB%D0%B0%D1%82%D0%BD%D0%BE&amp;fp=0&amp;pos=26&amp;uinfo=ww-1330-wh-698-fw-1105-fh-492-pd-1.25&amp;rpt=simage&amp;img_url=http%3A%2F%2Fs2.itrash.ru%2Fidb%2F4104%2Fobright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text=%D0%BE%D0%B1%D0%BE%D0%B8%20%D0%B4%D0%BB%D1%8F%20%D0%BF%D1%80%D0%B5%D0%B7%D0%B5%D0%BD%D1%82%D0%B0%D1%86%D0%B8%D0%B9%20%D1%81%D0%BA%D0%B0%D1%87%D0%B0%D1%82%D1%8C%20%D0%B1%D0%B5%D1%81%D0%BF%D0%BB%D0%B0%D1%82%D0%BD%D0%BE&amp;fp=0&amp;pos=26&amp;uinfo=ww-1330-wh-698-fw-1105-fh-492-pd-1.25&amp;rpt=simage&amp;img_url=http%3A%2F%2Fs2.itrash.ru%2Fidb%2F4104%2Fobright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unhome.ru/UsersGallery/102007/1322285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68752" y="1196753"/>
            <a:ext cx="3051720" cy="42484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ГБОУ детский сад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№2056 </a:t>
            </a:r>
            <a:b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2013-2014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2056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44522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9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sunhome.ru/UsersGallery/102007/1322285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Росток 2 и 7 гр\IMG_41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8280920" cy="621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08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sunhome.ru/UsersGallery/102007/1322285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0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3" name="Picture 5" descr="E:\Росток 2 и 7 гр\IMG_4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985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г. Москва ГБОУ детский сад №2056  2013-2014 учебный год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Москва ГБОУ детский сад №2056</dc:title>
  <dc:creator>Наталья</dc:creator>
  <cp:lastModifiedBy>Наталья</cp:lastModifiedBy>
  <cp:revision>3</cp:revision>
  <dcterms:created xsi:type="dcterms:W3CDTF">2014-02-13T18:41:34Z</dcterms:created>
  <dcterms:modified xsi:type="dcterms:W3CDTF">2014-02-13T19:04:34Z</dcterms:modified>
</cp:coreProperties>
</file>