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189" y="-350205"/>
            <a:ext cx="10629900" cy="755840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736618" y="0"/>
            <a:ext cx="9793088" cy="201622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Департамент образования города Москвы</a:t>
            </a:r>
            <a:br>
              <a:rPr lang="ru-RU" sz="3200" dirty="0" smtClean="0"/>
            </a:br>
            <a:r>
              <a:rPr lang="ru-RU" sz="3200" dirty="0" smtClean="0"/>
              <a:t>Государственное бюджетное образовательное учреждение</a:t>
            </a:r>
            <a:br>
              <a:rPr lang="ru-RU" sz="3200" dirty="0" smtClean="0"/>
            </a:br>
            <a:r>
              <a:rPr lang="ru-RU" sz="3200" dirty="0" smtClean="0"/>
              <a:t>Школа №544</a:t>
            </a:r>
            <a:br>
              <a:rPr lang="ru-RU" sz="3200" dirty="0" smtClean="0"/>
            </a:br>
            <a:r>
              <a:rPr lang="ru-RU" sz="3200" dirty="0" smtClean="0"/>
              <a:t>Дошкольное отделение, корпус 8</a:t>
            </a:r>
            <a:endParaRPr lang="ru-RU" sz="3200" dirty="0"/>
          </a:p>
        </p:txBody>
      </p:sp>
      <p:pic>
        <p:nvPicPr>
          <p:cNvPr id="1026" name="Picture 2" descr="E:\2015-2016\Росток 15-16\1 этап\фото росток\20151029_115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4166"/>
            <a:ext cx="6700291" cy="376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3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741" y="-350203"/>
            <a:ext cx="10629900" cy="7558405"/>
          </a:xfrm>
          <a:prstGeom prst="rect">
            <a:avLst/>
          </a:prstGeom>
        </p:spPr>
      </p:pic>
      <p:pic>
        <p:nvPicPr>
          <p:cNvPr id="3074" name="Picture 2" descr="E:\2015-2016\Росток 15-16\1 этап\фото росток\20151027_095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256028"/>
            <a:ext cx="2072828" cy="368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2015-2016\Росток 15-16\1 этап\фото росток\20151027_095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1394"/>
            <a:ext cx="2131335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2015-2016\Росток 15-16\1 этап\фото росток\20151027_092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5548"/>
            <a:ext cx="2088232" cy="371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2015-2016\Росток 15-16\1 этап\фото росток\20151027_0921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144836" cy="381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5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741" y="-350203"/>
            <a:ext cx="10629900" cy="7558405"/>
          </a:xfrm>
          <a:prstGeom prst="rect">
            <a:avLst/>
          </a:prstGeom>
        </p:spPr>
      </p:pic>
      <p:pic>
        <p:nvPicPr>
          <p:cNvPr id="2050" name="Picture 2" descr="E:\2015-2016\Росток 15-16\1 этап\фото росток\20151027_101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404664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-124073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СПРАВИЛИСЬ!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53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Департамент образования города Москвы Государственное бюджетное образовательное учреждение Школа №544 Дошкольное отделение, корпус 8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2015-10-29T20:00:23Z</dcterms:modified>
</cp:coreProperties>
</file>