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60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ГБОУ СОШ №1905 </a:t>
            </a:r>
            <a:br>
              <a:rPr lang="ru-RU" dirty="0" smtClean="0"/>
            </a:br>
            <a:r>
              <a:rPr lang="ru-RU" dirty="0" smtClean="0"/>
              <a:t>Дошкольное отделение №1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2136662"/>
            <a:ext cx="7124700" cy="3392714"/>
          </a:xfrm>
        </p:spPr>
      </p:pic>
      <p:sp>
        <p:nvSpPr>
          <p:cNvPr id="7" name="TextBox 6"/>
          <p:cNvSpPr txBox="1"/>
          <p:nvPr/>
        </p:nvSpPr>
        <p:spPr>
          <a:xfrm>
            <a:off x="3419872" y="5944924"/>
            <a:ext cx="2220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+mj-lt"/>
              </a:rPr>
              <a:t>г</a:t>
            </a:r>
            <a:r>
              <a:rPr lang="ru-RU" sz="3200" dirty="0" smtClean="0">
                <a:latin typeface="+mj-lt"/>
              </a:rPr>
              <a:t>. Москва</a:t>
            </a:r>
            <a:endParaRPr lang="ru-RU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20106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лья\Desktop\20141030_1227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2539" y="1216755"/>
            <a:ext cx="3712413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Наталья\Desktop\20141030_1152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4664"/>
            <a:ext cx="422447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Наталья\Desktop\20141030_1123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63503" y="3665689"/>
            <a:ext cx="3386261" cy="190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Наталья\Desktop\20141030_11385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858" y="4365104"/>
            <a:ext cx="4058533" cy="228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84807" y="3212976"/>
            <a:ext cx="2980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>
                <a:solidFill>
                  <a:srgbClr val="00B050"/>
                </a:solidFill>
              </a:rPr>
              <a:t>«</a:t>
            </a:r>
            <a:r>
              <a:rPr lang="ru-RU" b="1" i="1" dirty="0" err="1">
                <a:solidFill>
                  <a:srgbClr val="00B050"/>
                </a:solidFill>
              </a:rPr>
              <a:t>РостОК</a:t>
            </a:r>
            <a:r>
              <a:rPr lang="ru-RU" b="1" i="1" dirty="0">
                <a:solidFill>
                  <a:srgbClr val="00B050"/>
                </a:solidFill>
              </a:rPr>
              <a:t> – </a:t>
            </a:r>
            <a:r>
              <a:rPr lang="en-US" b="1" i="1" dirty="0">
                <a:solidFill>
                  <a:srgbClr val="00B050"/>
                </a:solidFill>
              </a:rPr>
              <a:t>Super</a:t>
            </a:r>
            <a:r>
              <a:rPr lang="ru-RU" b="1" i="1" dirty="0">
                <a:solidFill>
                  <a:srgbClr val="00B050"/>
                </a:solidFill>
              </a:rPr>
              <a:t>Ум»</a:t>
            </a:r>
          </a:p>
          <a:p>
            <a:pPr algn="ctr"/>
            <a:r>
              <a:rPr lang="ru-RU" b="1" i="1" dirty="0" smtClean="0">
                <a:solidFill>
                  <a:srgbClr val="00B050"/>
                </a:solidFill>
              </a:rPr>
              <a:t>Октябрь 2014</a:t>
            </a:r>
            <a:endParaRPr lang="ru-RU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698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309848"/>
            <a:ext cx="4530048" cy="25481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248" y="476672"/>
            <a:ext cx="5120569" cy="28803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4" y="3001963"/>
            <a:ext cx="4992555" cy="28083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07" y="332656"/>
            <a:ext cx="4013888" cy="225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101272"/>
      </p:ext>
    </p:extLst>
  </p:cSld>
  <p:clrMapOvr>
    <a:masterClrMapping/>
  </p:clrMapOvr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TC102455610[[fn=Осень]]</Template>
  <TotalTime>17</TotalTime>
  <Words>15</Words>
  <Application>Microsoft Office PowerPoint</Application>
  <PresentationFormat>Экран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Autumn</vt:lpstr>
      <vt:lpstr>ГБОУ СОШ №1905  Дошкольное отделение №1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СОШ №1905  Дошкольное отделение №1</dc:title>
  <dc:creator>Наталья</dc:creator>
  <cp:lastModifiedBy>Наталья</cp:lastModifiedBy>
  <cp:revision>3</cp:revision>
  <dcterms:created xsi:type="dcterms:W3CDTF">2014-10-30T14:16:06Z</dcterms:created>
  <dcterms:modified xsi:type="dcterms:W3CDTF">2014-10-30T14:44:25Z</dcterms:modified>
</cp:coreProperties>
</file>