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5" r:id="rId4"/>
    <p:sldId id="266" r:id="rId5"/>
    <p:sldId id="267" r:id="rId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99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54FE9-1D53-494C-BA13-0FE0E7D74CB6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16F94-D796-49FC-A15F-01E1202028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797F6-00D5-420C-B6EC-13CB5A5E2AFB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3F7E8-0870-4E70-8270-DCAF180AE2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BF7B9-AC33-40DA-9A19-D2E7511C2F4B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AEE18-FD63-4EF4-B497-3770DBC237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D1A46-6438-4EBC-AF51-FF58B324D1FF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9D9C6-C9ED-4C5D-88F6-45F17E2C6C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E223A-3B52-439C-B07C-FE98C5217AEF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CBE84-0AA6-4AD3-9243-011CAD9C61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1A5C5-668B-4BC8-9140-A0C3DA53E202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5F83C-1E7C-4CB7-86C1-E52FD0D80D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A7B50-91F8-476C-A733-CBEE633F75B1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7C729-0DF9-43FC-8121-2EE7FB3272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13D01-F095-4001-B750-FD8D38332CD8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ED4A5-CFE4-47BE-8026-6A8C048946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0FFB4-CFB3-4B66-93C7-9B82C874C3A2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60942-E4E4-4A85-BFE6-19BC593E33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48D0C-A021-47F9-B025-28D111CAF7DA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C4505-9351-48F0-9E3E-009011D3A9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55532-38F4-4478-823D-40BB1485B0FD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90783-82C2-48DB-805D-AB87CF5CE6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0CEAD-0EF4-411C-8E04-54F3C4B1D5C1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F304B-06A4-42E9-A806-0BFD996DBA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62F5A-5FA1-41AE-9823-03B56BD34055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3F5A9-BE37-474E-8D6D-5F2F4985AA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F8F31-E2DE-4F7D-81E6-8F83FB612C25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BEDF2-FC74-429C-ABC5-AEF4E37938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E4A4A-719F-427F-88A4-A65E54F3C65C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71804-3F97-4D0E-B70F-99ECCB559E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5B89B-4908-460D-B05F-A2F931C3BA05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F8D02-BE4E-4B0E-97C5-49F7917E71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3FFF87E-4136-49CE-91A8-24037D2CFDA2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C994EBA-5712-4360-8BC3-BE8B4E92CA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3" r:id="rId2"/>
    <p:sldLayoutId id="2147483662" r:id="rId3"/>
    <p:sldLayoutId id="2147483661" r:id="rId4"/>
    <p:sldLayoutId id="2147483660" r:id="rId5"/>
    <p:sldLayoutId id="2147483659" r:id="rId6"/>
    <p:sldLayoutId id="2147483658" r:id="rId7"/>
    <p:sldLayoutId id="2147483657" r:id="rId8"/>
    <p:sldLayoutId id="2147483656" r:id="rId9"/>
    <p:sldLayoutId id="2147483655" r:id="rId10"/>
    <p:sldLayoutId id="2147483654" r:id="rId11"/>
    <p:sldLayoutId id="2147483653" r:id="rId12"/>
    <p:sldLayoutId id="2147483652" r:id="rId13"/>
    <p:sldLayoutId id="2147483651" r:id="rId14"/>
    <p:sldLayoutId id="2147483650" r:id="rId15"/>
    <p:sldLayoutId id="2147483664" r:id="rId16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 rot="21400781">
            <a:off x="1798638" y="1512888"/>
            <a:ext cx="5988050" cy="1384300"/>
          </a:xfrm>
          <a:prstGeom prst="rect">
            <a:avLst/>
          </a:prstGeom>
        </p:spPr>
        <p:txBody>
          <a:bodyPr anchor="ctr"/>
          <a:lstStyle/>
          <a:p>
            <a:pPr algn="ctr"/>
            <a:endParaRPr lang="ru-RU" sz="480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2051050" y="1714500"/>
            <a:ext cx="5545138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2000" b="1">
                <a:latin typeface="Times New Roman" pitchFamily="18" charset="0"/>
              </a:rPr>
              <a:t>ЮГО-ЗАПАДНОЕ ОКРУЖНОЕ УПРАВЛЕНИЕ  ОБРАЗОВАНИЯ  ДЕПАРТАМЕНТА ОБРАЗОВАНИЯ </a:t>
            </a:r>
          </a:p>
          <a:p>
            <a:pPr algn="ctr"/>
            <a:r>
              <a:rPr lang="ru-RU" sz="2000" b="1">
                <a:latin typeface="Times New Roman" pitchFamily="18" charset="0"/>
              </a:rPr>
              <a:t>ГОРОДА МОСКВЫ  </a:t>
            </a:r>
          </a:p>
          <a:p>
            <a:pPr algn="ctr"/>
            <a:r>
              <a:rPr lang="ru-RU" sz="2000" b="1">
                <a:latin typeface="Times New Roman" pitchFamily="18" charset="0"/>
              </a:rPr>
              <a:t>Государственное бюджетное образовательное учреждение города  Москвы средняя общеобразовательная школа № 2103 </a:t>
            </a:r>
          </a:p>
          <a:p>
            <a:pPr algn="ctr"/>
            <a:r>
              <a:rPr lang="ru-RU" sz="2000" b="1">
                <a:latin typeface="Times New Roman" pitchFamily="18" charset="0"/>
              </a:rPr>
              <a:t>(структурное подразделение «ДОУ № 1141»)</a:t>
            </a:r>
            <a:r>
              <a:rPr lang="ru-RU"/>
              <a:t>      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smtClean="0">
                <a:solidFill>
                  <a:srgbClr val="C00000"/>
                </a:solidFill>
                <a:latin typeface="Times New Roman" pitchFamily="18" charset="0"/>
              </a:rPr>
              <a:t>Визитная карточка</a:t>
            </a:r>
          </a:p>
        </p:txBody>
      </p:sp>
      <p:sp>
        <p:nvSpPr>
          <p:cNvPr id="18436" name="Rectangle 4"/>
          <p:cNvSpPr>
            <a:spLocks noGrp="1"/>
          </p:cNvSpPr>
          <p:nvPr>
            <p:ph type="body" sz="half" idx="4294967295"/>
          </p:nvPr>
        </p:nvSpPr>
        <p:spPr>
          <a:xfrm>
            <a:off x="611188" y="1268413"/>
            <a:ext cx="3455987" cy="4105275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2400" b="1" smtClean="0">
                <a:solidFill>
                  <a:schemeClr val="accent2"/>
                </a:solidFill>
              </a:rPr>
              <a:t>Адрес:</a:t>
            </a:r>
            <a:r>
              <a:rPr lang="ru-RU" sz="2400" b="1" smtClean="0"/>
              <a:t> </a:t>
            </a:r>
          </a:p>
          <a:p>
            <a:pPr algn="ctr">
              <a:buFont typeface="Arial" charset="0"/>
              <a:buNone/>
            </a:pPr>
            <a:r>
              <a:rPr lang="ru-RU" sz="2400" smtClean="0"/>
              <a:t>117574, Москва, ул. Голубинская, 13, корп.2 </a:t>
            </a:r>
          </a:p>
          <a:p>
            <a:pPr algn="ctr">
              <a:buFont typeface="Arial" charset="0"/>
              <a:buNone/>
            </a:pPr>
            <a:r>
              <a:rPr lang="ru-RU" sz="2400" b="1" smtClean="0">
                <a:solidFill>
                  <a:schemeClr val="accent2"/>
                </a:solidFill>
              </a:rPr>
              <a:t>Телефон:</a:t>
            </a:r>
          </a:p>
          <a:p>
            <a:pPr algn="ctr">
              <a:buFont typeface="Arial" charset="0"/>
              <a:buNone/>
            </a:pPr>
            <a:r>
              <a:rPr lang="ru-RU" sz="2400" smtClean="0"/>
              <a:t>8(495)4233800</a:t>
            </a:r>
          </a:p>
          <a:p>
            <a:pPr algn="ctr">
              <a:buFont typeface="Arial" charset="0"/>
              <a:buNone/>
            </a:pPr>
            <a:r>
              <a:rPr lang="en-US" sz="2400" b="1" smtClean="0">
                <a:solidFill>
                  <a:schemeClr val="accent2"/>
                </a:solidFill>
              </a:rPr>
              <a:t>E-mail:</a:t>
            </a:r>
          </a:p>
          <a:p>
            <a:pPr algn="ctr">
              <a:buFont typeface="Arial" charset="0"/>
              <a:buNone/>
            </a:pPr>
            <a:r>
              <a:rPr lang="en-US" sz="2400" smtClean="0"/>
              <a:t>gou1141@mosuzedu.ru</a:t>
            </a:r>
            <a:endParaRPr lang="ru-RU" sz="2400" smtClean="0"/>
          </a:p>
          <a:p>
            <a:pPr>
              <a:buFont typeface="Arial" charset="0"/>
              <a:buNone/>
            </a:pPr>
            <a:endParaRPr lang="ru-RU" sz="2800" smtClean="0"/>
          </a:p>
        </p:txBody>
      </p:sp>
      <p:pic>
        <p:nvPicPr>
          <p:cNvPr id="18438" name="Picture 6" descr="IMG_064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140200" y="1268413"/>
            <a:ext cx="4464050" cy="3673475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5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95513" y="260350"/>
            <a:ext cx="4535487" cy="2557463"/>
          </a:xfrm>
        </p:spPr>
      </p:pic>
      <p:pic>
        <p:nvPicPr>
          <p:cNvPr id="23564" name="Picture 12"/>
          <p:cNvPicPr>
            <a:picLocks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 rot="20818615">
            <a:off x="1177925" y="3141663"/>
            <a:ext cx="3533775" cy="1984375"/>
          </a:xfrm>
        </p:spPr>
      </p:pic>
      <p:pic>
        <p:nvPicPr>
          <p:cNvPr id="23565" name="Picture 13"/>
          <p:cNvPicPr>
            <a:picLocks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 rot="20984680">
            <a:off x="5076825" y="2781300"/>
            <a:ext cx="3455988" cy="20875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2138" y="404813"/>
            <a:ext cx="4248150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6" name="Picture 8"/>
          <p:cNvPicPr>
            <a:picLocks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 rot="1727382">
            <a:off x="468313" y="2349500"/>
            <a:ext cx="3678237" cy="2065338"/>
          </a:xfrm>
        </p:spPr>
      </p:pic>
      <p:pic>
        <p:nvPicPr>
          <p:cNvPr id="27658" name="Picture 10"/>
          <p:cNvPicPr>
            <a:picLocks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 rot="20356718">
            <a:off x="5003800" y="2852738"/>
            <a:ext cx="3605213" cy="19510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4" name="Picture 8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4213" y="620713"/>
            <a:ext cx="3227387" cy="3527425"/>
          </a:xfrm>
        </p:spPr>
      </p:pic>
      <p:pic>
        <p:nvPicPr>
          <p:cNvPr id="29705" name="Picture 9"/>
          <p:cNvPicPr>
            <a:picLocks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 rot="20749521">
            <a:off x="4195763" y="3170238"/>
            <a:ext cx="3097212" cy="2043112"/>
          </a:xfrm>
        </p:spPr>
      </p:pic>
      <p:pic>
        <p:nvPicPr>
          <p:cNvPr id="29707" name="Picture 11"/>
          <p:cNvPicPr>
            <a:picLocks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 rot="21260832">
            <a:off x="4859338" y="549275"/>
            <a:ext cx="3598862" cy="22288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00000"/>
      </a:hlink>
      <a:folHlink>
        <a:srgbClr val="D99694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35</Words>
  <Application>Microsoft Office PowerPoint</Application>
  <PresentationFormat>On-screen Show (4:3)</PresentationFormat>
  <Paragraphs>11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Times New Roman</vt:lpstr>
      <vt:lpstr>Arial</vt:lpstr>
      <vt:lpstr>Calibri</vt:lpstr>
      <vt:lpstr>Тема Office</vt:lpstr>
      <vt:lpstr>Тема Office</vt:lpstr>
      <vt:lpstr>Слайд 1</vt:lpstr>
      <vt:lpstr>Визитная карточка</vt:lpstr>
      <vt:lpstr>Слайд 3</vt:lpstr>
      <vt:lpstr>Слайд 4</vt:lpstr>
      <vt:lpstr>Слайд 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Елена</dc:creator>
  <cp:lastModifiedBy>Home</cp:lastModifiedBy>
  <cp:revision>15</cp:revision>
  <dcterms:created xsi:type="dcterms:W3CDTF">2013-07-29T17:42:42Z</dcterms:created>
  <dcterms:modified xsi:type="dcterms:W3CDTF">2014-02-13T11:05:42Z</dcterms:modified>
</cp:coreProperties>
</file>