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FF"/>
    <a:srgbClr val="6600FF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FF3399">
                <a:alpha val="62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ГБОУ СОШ 338 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 1592  г. Москва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рдалор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5013176"/>
            <a:ext cx="1924050" cy="1628775"/>
          </a:xfrm>
          <a:prstGeom prst="rect">
            <a:avLst/>
          </a:prstGeom>
        </p:spPr>
      </p:pic>
      <p:pic>
        <p:nvPicPr>
          <p:cNvPr id="6" name="Рисунок 5" descr="н75н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854" y="1700809"/>
            <a:ext cx="8258670" cy="3528392"/>
          </a:xfrm>
          <a:prstGeom prst="round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11560" y="5661248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Дата проведения: 22 апреля 2015г.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66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6672"/>
            <a:ext cx="4391980" cy="2927987"/>
          </a:xfrm>
          <a:prstGeom prst="flowChartAlternateProcess">
            <a:avLst/>
          </a:prstGeom>
        </p:spPr>
      </p:pic>
      <p:pic>
        <p:nvPicPr>
          <p:cNvPr id="5" name="Рисунок 4" descr="IMG_66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76672"/>
            <a:ext cx="4355976" cy="2903984"/>
          </a:xfrm>
          <a:prstGeom prst="flowChartAlternateProcess">
            <a:avLst/>
          </a:prstGeom>
        </p:spPr>
      </p:pic>
      <p:pic>
        <p:nvPicPr>
          <p:cNvPr id="6" name="Рисунок 5" descr="IMG_66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3501008"/>
            <a:ext cx="4824536" cy="3216358"/>
          </a:xfrm>
          <a:prstGeom prst="flowChartAlternateProcess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66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3923928" cy="2615952"/>
          </a:xfrm>
          <a:prstGeom prst="flowChartAlternateProcess">
            <a:avLst/>
          </a:prstGeom>
        </p:spPr>
      </p:pic>
      <p:pic>
        <p:nvPicPr>
          <p:cNvPr id="5" name="Рисунок 4" descr="IMG_66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76672"/>
            <a:ext cx="3996444" cy="2664296"/>
          </a:xfrm>
          <a:prstGeom prst="flowChartAlternateProcess">
            <a:avLst/>
          </a:prstGeom>
        </p:spPr>
      </p:pic>
      <p:pic>
        <p:nvPicPr>
          <p:cNvPr id="6" name="Рисунок 5" descr="IMG_67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861048"/>
            <a:ext cx="4067944" cy="2711963"/>
          </a:xfrm>
          <a:prstGeom prst="flowChartAlternateProcess">
            <a:avLst/>
          </a:prstGeom>
        </p:spPr>
      </p:pic>
      <p:pic>
        <p:nvPicPr>
          <p:cNvPr id="7" name="Рисунок 6" descr="IMG_67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933056"/>
            <a:ext cx="3995936" cy="2663957"/>
          </a:xfrm>
          <a:prstGeom prst="flowChartAlternateProcess">
            <a:avLst/>
          </a:prstGeom>
        </p:spPr>
      </p:pic>
      <p:pic>
        <p:nvPicPr>
          <p:cNvPr id="8" name="Рисунок 7" descr="ро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62312" y="2805112"/>
            <a:ext cx="2619375" cy="12477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6748.JPG"/>
          <p:cNvPicPr>
            <a:picLocks noChangeAspect="1"/>
          </p:cNvPicPr>
          <p:nvPr/>
        </p:nvPicPr>
        <p:blipFill>
          <a:blip r:embed="rId2" cstate="print"/>
          <a:srcRect l="17021" t="7979" r="11702" b="4255"/>
          <a:stretch>
            <a:fillRect/>
          </a:stretch>
        </p:blipFill>
        <p:spPr>
          <a:xfrm>
            <a:off x="323528" y="404664"/>
            <a:ext cx="4824536" cy="3960440"/>
          </a:xfrm>
          <a:prstGeom prst="flowChartAlternateProcess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2040" y="260648"/>
            <a:ext cx="3960440" cy="3118068"/>
          </a:xfrm>
          <a:prstGeom prst="leftArrow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atin typeface="Monotype Corsiva" pitchFamily="66" charset="0"/>
              </a:rPr>
              <a:t>Организация и проведение: 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Ст.воспитатель  Тишина Т.Ю.</a:t>
            </a:r>
          </a:p>
          <a:p>
            <a:pPr algn="ctr"/>
            <a:r>
              <a:rPr lang="ru-RU" sz="1600" b="1" u="sng" dirty="0" smtClean="0">
                <a:latin typeface="Monotype Corsiva" pitchFamily="66" charset="0"/>
              </a:rPr>
              <a:t>Детей подготовили:</a:t>
            </a:r>
          </a:p>
          <a:p>
            <a:pPr algn="ctr"/>
            <a:r>
              <a:rPr lang="ru-RU" sz="1600" dirty="0" smtClean="0">
                <a:latin typeface="Monotype Corsiva" pitchFamily="66" charset="0"/>
              </a:rPr>
              <a:t>Педагог-психолог Степанова Н.Л.</a:t>
            </a:r>
          </a:p>
          <a:p>
            <a:pPr algn="ctr"/>
            <a:r>
              <a:rPr lang="ru-RU" sz="1600" dirty="0" smtClean="0">
                <a:latin typeface="Monotype Corsiva" pitchFamily="66" charset="0"/>
              </a:rPr>
              <a:t>Воспитатели: </a:t>
            </a:r>
          </a:p>
          <a:p>
            <a:pPr algn="ctr"/>
            <a:r>
              <a:rPr lang="ru-RU" sz="1600" dirty="0" smtClean="0">
                <a:latin typeface="Monotype Corsiva" pitchFamily="66" charset="0"/>
              </a:rPr>
              <a:t>Демьянова Е.Н., Шумкина В.Г.</a:t>
            </a:r>
          </a:p>
        </p:txBody>
      </p:sp>
      <p:pic>
        <p:nvPicPr>
          <p:cNvPr id="4" name="Рисунок 3" descr="IMG_6632.JPG"/>
          <p:cNvPicPr>
            <a:picLocks noChangeAspect="1"/>
          </p:cNvPicPr>
          <p:nvPr/>
        </p:nvPicPr>
        <p:blipFill>
          <a:blip r:embed="rId3" cstate="print"/>
          <a:srcRect l="5113" t="15744" r="24013" b="388"/>
          <a:stretch>
            <a:fillRect/>
          </a:stretch>
        </p:blipFill>
        <p:spPr>
          <a:xfrm>
            <a:off x="5292080" y="3356992"/>
            <a:ext cx="3651110" cy="2952328"/>
          </a:xfrm>
          <a:prstGeom prst="flowChartAlternateProcess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95536" y="4437112"/>
            <a:ext cx="3456384" cy="230425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chemeClr val="tx1"/>
                </a:solidFill>
                <a:latin typeface="Monotype Corsiva" pitchFamily="66" charset="0"/>
              </a:rPr>
              <a:t>Участники: дети старшей группы 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  <a:latin typeface="Monotype Corsiva" pitchFamily="66" charset="0"/>
              </a:rPr>
              <a:t>№4 «Комета»</a:t>
            </a:r>
          </a:p>
          <a:p>
            <a:pPr marL="342900" indent="-342900" algn="ctr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Степанов Артем</a:t>
            </a:r>
          </a:p>
          <a:p>
            <a:pPr marL="342900" indent="-342900" algn="ctr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Пысь Сергей</a:t>
            </a:r>
          </a:p>
          <a:p>
            <a:pPr marL="342900" indent="-342900" algn="ctr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Горбачев Егор</a:t>
            </a:r>
          </a:p>
          <a:p>
            <a:pPr marL="342900" indent="-342900" algn="ctr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Михайлова Кира</a:t>
            </a:r>
          </a:p>
          <a:p>
            <a:pPr marL="342900" indent="-342900" algn="ctr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Селезнева Катя</a:t>
            </a:r>
          </a:p>
          <a:p>
            <a:pPr marL="342900" indent="-342900" algn="ctr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Жилина Надя</a:t>
            </a:r>
          </a:p>
          <a:p>
            <a:pPr marL="342900" indent="-342900" algn="ctr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Тараканова Даша</a:t>
            </a:r>
            <a:endParaRPr lang="ru-RU" sz="16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57</Words>
  <Application>Microsoft Office PowerPoint</Application>
  <PresentationFormat>Экран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ГБОУ СОШ 338  ДО 1592  г. Москва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СОШ 338 ДО 1592</dc:title>
  <dc:creator>User</dc:creator>
  <cp:lastModifiedBy>User</cp:lastModifiedBy>
  <cp:revision>13</cp:revision>
  <dcterms:created xsi:type="dcterms:W3CDTF">2015-04-22T10:44:02Z</dcterms:created>
  <dcterms:modified xsi:type="dcterms:W3CDTF">2015-04-22T12:46:24Z</dcterms:modified>
</cp:coreProperties>
</file>