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A0E"/>
    <a:srgbClr val="FF0066"/>
    <a:srgbClr val="3B1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4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95C7-279B-48FF-9E15-C306561B65DA}" type="datetimeFigureOut">
              <a:rPr lang="ru-RU" smtClean="0"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34178-51D2-4604-83E9-BD9192D8289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6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6" y="2225482"/>
            <a:ext cx="4578479" cy="4403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75350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3B1C0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ДЕПАРТАМЕНТ ОБРАЗОВАНИЯ ГОРОДА МОСКВЫ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3B1C0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СЕВЕРО-ЗАПАДНОЕ ОКРУЖНОЕ УПРАВЛЕНИЕ ОБРАЗОВАНИЯ ДЕПАРТАМЕНТА ОБРАЗОВАНИЯ ГОРОДА МОСКВЫ</a:t>
            </a:r>
          </a:p>
          <a:p>
            <a:pPr algn="ctr"/>
            <a:r>
              <a:rPr lang="ru-RU" dirty="0" smtClean="0">
                <a:solidFill>
                  <a:srgbClr val="3B1C0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Государственное бюджетное общеобразовательное учреждение города Москвы «Школа №830» (Дошкольное отделение «Пчёлка»)</a:t>
            </a:r>
            <a:endParaRPr lang="ru-RU" dirty="0">
              <a:solidFill>
                <a:srgbClr val="3B1C03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636912"/>
            <a:ext cx="3529609" cy="2647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l="-2000" t="-7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80728"/>
            <a:ext cx="5472608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4" y="4293096"/>
            <a:ext cx="2952328" cy="2295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4" y="476672"/>
            <a:ext cx="2952328" cy="3660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301208"/>
            <a:ext cx="2592288" cy="115929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7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3935"/>
            <a:ext cx="4104455" cy="5472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bevelB h="6350"/>
            <a:contourClr>
              <a:srgbClr val="E09A0E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53935"/>
            <a:ext cx="3999037" cy="5486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053961"/>
            <a:ext cx="1530172" cy="62868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9000"/>
            <a:lum/>
          </a:blip>
          <a:srcRect/>
          <a:stretch>
            <a:fillRect l="-2000" t="-7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6" y="332656"/>
            <a:ext cx="2303869" cy="3025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6" y="3501008"/>
            <a:ext cx="2248040" cy="3149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74170"/>
            <a:ext cx="6075534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E09A0E"/>
            </a:contourClr>
          </a:sp3d>
        </p:spPr>
      </p:pic>
    </p:spTree>
    <p:extLst>
      <p:ext uri="{BB962C8B-B14F-4D97-AF65-F5344CB8AC3E}">
        <p14:creationId xmlns:p14="http://schemas.microsoft.com/office/powerpoint/2010/main" val="26975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29</Words>
  <Application>Microsoft Office PowerPoint</Application>
  <PresentationFormat>Экран (4:3)</PresentationFormat>
  <Paragraphs>3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Segoe UI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Турнир Способностей РостОК  ГБОУ Школа №830 ДО Пчёлка</dc:title>
  <dc:creator>Зябирова Д.З.</dc:creator>
  <cp:lastModifiedBy>1</cp:lastModifiedBy>
  <cp:revision>5</cp:revision>
  <dcterms:created xsi:type="dcterms:W3CDTF">2014-09-19T16:07:00Z</dcterms:created>
  <dcterms:modified xsi:type="dcterms:W3CDTF">2015-02-16T18:21:54Z</dcterms:modified>
</cp:coreProperties>
</file>