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556793"/>
            <a:ext cx="5398368" cy="2043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6192688" cy="1772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Муниципальное казённое дошкольное образовательное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учреждение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Скатинский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детский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сад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Восход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Татьяна\Desktop\SAM_3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640871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104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22680" b="11171"/>
          <a:stretch>
            <a:fillRect/>
          </a:stretch>
        </p:blipFill>
        <p:spPr bwMode="auto">
          <a:xfrm>
            <a:off x="3347864" y="260648"/>
            <a:ext cx="28575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21236"/>
          <a:stretch>
            <a:fillRect/>
          </a:stretch>
        </p:blipFill>
        <p:spPr bwMode="auto">
          <a:xfrm>
            <a:off x="6372200" y="260648"/>
            <a:ext cx="2540000" cy="26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Детский сад\Desktop\Фото Росток\Росток Александра Папрфёновна\IMG_20171025_0904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140968"/>
            <a:ext cx="4680000" cy="3510000"/>
          </a:xfrm>
          <a:prstGeom prst="rect">
            <a:avLst/>
          </a:prstGeom>
          <a:noFill/>
        </p:spPr>
      </p:pic>
      <p:pic>
        <p:nvPicPr>
          <p:cNvPr id="1031" name="Picture 7" descr="C:\Users\Детский сад\Desktop\Фото Росток\Росток Нина Ник\IMG_20171024_091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287000" y="-16383000"/>
            <a:ext cx="5760000" cy="7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933056"/>
            <a:ext cx="2540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6726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Windows User</cp:lastModifiedBy>
  <cp:revision>38</cp:revision>
  <dcterms:created xsi:type="dcterms:W3CDTF">2012-07-06T14:37:40Z</dcterms:created>
  <dcterms:modified xsi:type="dcterms:W3CDTF">2017-11-10T06:58:41Z</dcterms:modified>
</cp:coreProperties>
</file>