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483E-DC55-48F0-B2FE-195ECC75631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CC7C5C-EACC-41EC-B16C-DB7C9D47E0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483E-DC55-48F0-B2FE-195ECC75631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7C5C-EACC-41EC-B16C-DB7C9D47E0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483E-DC55-48F0-B2FE-195ECC75631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7C5C-EACC-41EC-B16C-DB7C9D47E0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483E-DC55-48F0-B2FE-195ECC75631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CC7C5C-EACC-41EC-B16C-DB7C9D47E0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483E-DC55-48F0-B2FE-195ECC75631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7C5C-EACC-41EC-B16C-DB7C9D47E04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483E-DC55-48F0-B2FE-195ECC75631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7C5C-EACC-41EC-B16C-DB7C9D47E0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483E-DC55-48F0-B2FE-195ECC75631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8CC7C5C-EACC-41EC-B16C-DB7C9D47E04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483E-DC55-48F0-B2FE-195ECC75631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7C5C-EACC-41EC-B16C-DB7C9D47E0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483E-DC55-48F0-B2FE-195ECC75631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7C5C-EACC-41EC-B16C-DB7C9D47E0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483E-DC55-48F0-B2FE-195ECC75631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7C5C-EACC-41EC-B16C-DB7C9D47E0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483E-DC55-48F0-B2FE-195ECC75631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7C5C-EACC-41EC-B16C-DB7C9D47E04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B9483E-DC55-48F0-B2FE-195ECC75631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CC7C5C-EACC-41EC-B16C-DB7C9D47E04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http://www.slideshare.net/virtualtaganrog/ss-34943155" TargetMode="Externa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lideshare.net/virtualtaganrog/ss-34943155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561980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93" y="957699"/>
            <a:ext cx="7558421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9" y="2142148"/>
            <a:ext cx="8994245" cy="468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11761" y="1772816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Московская область </a:t>
            </a:r>
            <a:r>
              <a:rPr lang="ru-RU" b="1" i="1" dirty="0" smtClean="0">
                <a:solidFill>
                  <a:srgbClr val="7030A0"/>
                </a:solidFill>
              </a:rPr>
              <a:t>   </a:t>
            </a:r>
            <a:r>
              <a:rPr lang="ru-RU" b="1" i="1" dirty="0" err="1" smtClean="0">
                <a:solidFill>
                  <a:srgbClr val="7030A0"/>
                </a:solidFill>
              </a:rPr>
              <a:t>г.о.Электрогорск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6633"/>
            <a:ext cx="864096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  <a:t>МУНИЦИПАЛЬНОЕ АВТОНОМНОЕ ДОШКОЛЬНОЕ ОБРАЗОВАТЕЛЬНОЕ УЧРЕЖДЕНИЕ </a:t>
            </a:r>
            <a:endParaRPr lang="ru-RU" sz="10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5843"/>
            <a:ext cx="1403648" cy="165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81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2C9B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30"/>
            <a:ext cx="91567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F:\Росток\росток 01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18354"/>
          <a:stretch/>
        </p:blipFill>
        <p:spPr bwMode="auto">
          <a:xfrm>
            <a:off x="2411760" y="3878305"/>
            <a:ext cx="5204340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	</a:t>
            </a:r>
            <a:r>
              <a:rPr lang="ru-RU" sz="2000" b="1" i="1" u="sng" dirty="0" smtClean="0">
                <a:solidFill>
                  <a:srgbClr val="7030A0"/>
                </a:solidFill>
              </a:rPr>
              <a:t>Открытый </a:t>
            </a:r>
            <a:r>
              <a:rPr lang="ru-RU" sz="2000" b="1" i="1" u="sng" dirty="0">
                <a:solidFill>
                  <a:srgbClr val="7030A0"/>
                </a:solidFill>
              </a:rPr>
              <a:t>межрегиональный турнир способностей  </a:t>
            </a:r>
            <a:r>
              <a:rPr lang="ru-RU" sz="2000" b="1" i="1" u="sng" dirty="0" smtClean="0">
                <a:solidFill>
                  <a:srgbClr val="7030A0"/>
                </a:solidFill>
              </a:rPr>
              <a:t>«</a:t>
            </a:r>
            <a:r>
              <a:rPr lang="ru-RU" sz="2000" b="1" i="1" u="sng" dirty="0" err="1">
                <a:solidFill>
                  <a:srgbClr val="FF0000"/>
                </a:solidFill>
              </a:rPr>
              <a:t>Р</a:t>
            </a:r>
            <a:r>
              <a:rPr lang="ru-RU" sz="2000" b="1" i="1" u="sng" dirty="0" err="1" smtClean="0">
                <a:solidFill>
                  <a:srgbClr val="00B050"/>
                </a:solidFill>
              </a:rPr>
              <a:t>о</a:t>
            </a:r>
            <a:r>
              <a:rPr lang="ru-RU" sz="2000" b="1" i="1" u="sng" dirty="0" err="1" smtClean="0">
                <a:solidFill>
                  <a:srgbClr val="FFFF00"/>
                </a:solidFill>
              </a:rPr>
              <a:t>с</a:t>
            </a:r>
            <a:r>
              <a:rPr lang="ru-RU" sz="2000" b="1" i="1" u="sng" dirty="0" err="1" smtClean="0">
                <a:solidFill>
                  <a:srgbClr val="0070C0"/>
                </a:solidFill>
              </a:rPr>
              <a:t>т</a:t>
            </a:r>
            <a:r>
              <a:rPr lang="ru-RU" sz="2000" b="1" i="1" u="sng" dirty="0" err="1" smtClean="0">
                <a:solidFill>
                  <a:srgbClr val="FF0000"/>
                </a:solidFill>
              </a:rPr>
              <a:t>О</a:t>
            </a:r>
            <a:r>
              <a:rPr lang="ru-RU" sz="2000" b="1" i="1" u="sng" dirty="0" err="1" smtClean="0">
                <a:solidFill>
                  <a:srgbClr val="00B0F0"/>
                </a:solidFill>
              </a:rPr>
              <a:t>К</a:t>
            </a:r>
            <a:r>
              <a:rPr lang="ru-RU" sz="2000" b="1" i="1" u="sng" dirty="0">
                <a:solidFill>
                  <a:srgbClr val="7030A0"/>
                </a:solidFill>
              </a:rPr>
              <a:t>»</a:t>
            </a:r>
            <a:endParaRPr lang="ru-RU" sz="2000" b="1" u="sng" dirty="0">
              <a:solidFill>
                <a:srgbClr val="7030A0"/>
              </a:solidFill>
            </a:endParaRPr>
          </a:p>
          <a:p>
            <a:pPr algn="ctr"/>
            <a:r>
              <a:rPr lang="ru-RU" sz="2000" b="1" i="1" u="sng" dirty="0" smtClean="0">
                <a:solidFill>
                  <a:srgbClr val="7030A0"/>
                </a:solidFill>
              </a:rPr>
              <a:t>«</a:t>
            </a:r>
            <a:r>
              <a:rPr lang="ru-RU" sz="2000" b="1" i="1" u="sng" dirty="0" smtClean="0">
                <a:solidFill>
                  <a:srgbClr val="FF0000"/>
                </a:solidFill>
              </a:rPr>
              <a:t> </a:t>
            </a:r>
            <a:r>
              <a:rPr lang="en-US" sz="2000" b="1" i="1" u="sng" dirty="0" smtClean="0">
                <a:solidFill>
                  <a:srgbClr val="0070C0"/>
                </a:solidFill>
              </a:rPr>
              <a:t>Super</a:t>
            </a:r>
            <a:r>
              <a:rPr lang="ru-RU" sz="2000" b="1" i="1" u="sng" dirty="0" smtClean="0">
                <a:solidFill>
                  <a:srgbClr val="0070C0"/>
                </a:solidFill>
              </a:rPr>
              <a:t>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Ум</a:t>
            </a:r>
            <a:r>
              <a:rPr lang="ru-RU" sz="2000" b="1" i="1" u="sng" dirty="0" smtClean="0">
                <a:solidFill>
                  <a:srgbClr val="7030A0"/>
                </a:solidFill>
              </a:rPr>
              <a:t>» - </a:t>
            </a:r>
            <a:r>
              <a:rPr lang="ru-RU" sz="2000" b="1" i="1" u="sng" dirty="0">
                <a:solidFill>
                  <a:srgbClr val="7030A0"/>
                </a:solidFill>
              </a:rPr>
              <a:t>1 этап </a:t>
            </a:r>
            <a:r>
              <a:rPr lang="ru-RU" sz="2000" b="1" i="1" u="sng" dirty="0" smtClean="0">
                <a:solidFill>
                  <a:srgbClr val="7030A0"/>
                </a:solidFill>
              </a:rPr>
              <a:t>турнира     </a:t>
            </a:r>
            <a:r>
              <a:rPr lang="ru-RU" sz="2000" b="1" i="1" u="sng" dirty="0">
                <a:solidFill>
                  <a:srgbClr val="7030A0"/>
                </a:solidFill>
              </a:rPr>
              <a:t>октябрь 2015 год</a:t>
            </a:r>
            <a:endParaRPr lang="ru-RU" sz="2000" b="1" u="sng" dirty="0">
              <a:solidFill>
                <a:srgbClr val="7030A0"/>
              </a:solidFill>
            </a:endParaRPr>
          </a:p>
        </p:txBody>
      </p:sp>
      <p:pic>
        <p:nvPicPr>
          <p:cNvPr id="11" name="Рисунок 10" descr="F:\Росток\росток 0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50247"/>
            <a:ext cx="3672408" cy="2599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review-image" descr="http://image.slidesharecdn.com/random-140521042510-phpapp02/95/-1-638.jpg?cb=1400646350">
            <a:hlinkClick r:id="rId5" tgtFrame="&quot;_blank&quot;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3" t="4847" r="7281" b="65242"/>
          <a:stretch/>
        </p:blipFill>
        <p:spPr bwMode="auto">
          <a:xfrm>
            <a:off x="107504" y="184939"/>
            <a:ext cx="1374502" cy="960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94325"/>
            <a:ext cx="2970553" cy="297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67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2C9B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3175"/>
            <a:ext cx="91567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F:\Росток\росток 0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6479"/>
            <a:ext cx="4752528" cy="3078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F:\Росток\росток 0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32175"/>
            <a:ext cx="440745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F:\Росток\росток 01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97360"/>
            <a:ext cx="3618005" cy="291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review-image" descr="http://image.slidesharecdn.com/random-140521042510-phpapp02/95/-1-638.jpg?cb=1400646350">
            <a:hlinkClick r:id="rId6" tgtFrame="&quot;_blank&quot;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3" t="4847" r="7281" b="65242"/>
          <a:stretch/>
        </p:blipFill>
        <p:spPr bwMode="auto">
          <a:xfrm>
            <a:off x="395536" y="1124744"/>
            <a:ext cx="1955800" cy="13322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21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180</TotalTime>
  <Words>8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Трек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16</cp:revision>
  <dcterms:created xsi:type="dcterms:W3CDTF">2014-10-29T19:48:48Z</dcterms:created>
  <dcterms:modified xsi:type="dcterms:W3CDTF">2015-12-15T18:06:30Z</dcterms:modified>
</cp:coreProperties>
</file>