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81899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Муниципальное бюджетное дошкольное образовательное учреждение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№57 «Рябинка» города Калуги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1" name="Picture 3" descr="D:\Documents and settings\Пользователь\Рабочий стол\МОИ ДОКУМЕНТЫ\ФОТО МБДОУ №57 Рябинка\CIMG0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108">
            <a:off x="4820536" y="286546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 and settings\Пользователь\Рабочий стол\МОИ ДОКУМЕНТЫ\ФОТО МБДОУ №57 Рябинка\CIMG0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779912" cy="2834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Росток\DSCN9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96630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Росток\DSCN9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46" y="477840"/>
            <a:ext cx="3175191" cy="2381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Росток\DSCN97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5" y="4167709"/>
            <a:ext cx="3118675" cy="2339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199421" cy="13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Росток\DSCN97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174"/>
            <a:ext cx="3219521" cy="2414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7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осток\DSCN9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74" y="3903637"/>
            <a:ext cx="3051586" cy="2288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Росток\DSCN9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4" y="512349"/>
            <a:ext cx="3040740" cy="2280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Росток\DSCN97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325"/>
            <a:ext cx="3024336" cy="2346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Росток\DSCN97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r="27978"/>
          <a:stretch/>
        </p:blipFill>
        <p:spPr bwMode="auto">
          <a:xfrm>
            <a:off x="5580112" y="3903637"/>
            <a:ext cx="2952328" cy="225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93" y="2568585"/>
            <a:ext cx="42005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8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5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Муниципальное бюджетное дошкольное образовательное учреждение  №57 «Рябинка» города Калуги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2007-07-15T03:25:17Z</dcterms:created>
  <dcterms:modified xsi:type="dcterms:W3CDTF">2007-07-18T05:23:02Z</dcterms:modified>
</cp:coreProperties>
</file>