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11.03.2015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11.03.2015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11.03.2015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11.03.2015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11.03.2015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11.03.2015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11.03.2015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57158" y="214290"/>
            <a:ext cx="8572560" cy="6357982"/>
          </a:xfr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sz="2700" dirty="0" smtClean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700" dirty="0" smtClean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700" dirty="0" smtClean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700" dirty="0" smtClean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214546" y="500042"/>
            <a:ext cx="6429420" cy="1643074"/>
          </a:xfr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 fontScale="55000" lnSpcReduction="20000"/>
          </a:bodyPr>
          <a:lstStyle/>
          <a:p>
            <a:endParaRPr lang="ru-RU" dirty="0" smtClean="0">
              <a:ln>
                <a:solidFill>
                  <a:schemeClr val="tx1"/>
                </a:solidFill>
              </a:ln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ln>
                  <a:solidFill>
                    <a:schemeClr val="tx1"/>
                  </a:solidFill>
                </a:ln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Муниципальное </a:t>
            </a:r>
            <a:r>
              <a:rPr lang="ru-RU" dirty="0" smtClean="0">
                <a:ln>
                  <a:solidFill>
                    <a:schemeClr val="tx1"/>
                  </a:solidFill>
                </a:ln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автономное дошкольное образовательное </a:t>
            </a:r>
            <a:r>
              <a:rPr lang="ru-RU" dirty="0" smtClean="0">
                <a:ln>
                  <a:solidFill>
                    <a:schemeClr val="tx1"/>
                  </a:solidFill>
                </a:ln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учреждение</a:t>
            </a:r>
          </a:p>
          <a:p>
            <a:r>
              <a:rPr lang="ru-RU" dirty="0" smtClean="0">
                <a:ln>
                  <a:solidFill>
                    <a:schemeClr val="tx1"/>
                  </a:solidFill>
                </a:ln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ln>
                  <a:solidFill>
                    <a:schemeClr val="tx1"/>
                  </a:solidFill>
                </a:ln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«Детский сад комбинированного вида № 9 «Улыбка</a:t>
            </a:r>
            <a:r>
              <a:rPr lang="ru-RU" dirty="0" smtClean="0">
                <a:ln>
                  <a:solidFill>
                    <a:schemeClr val="tx1"/>
                  </a:solidFill>
                </a:ln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»</a:t>
            </a:r>
          </a:p>
          <a:p>
            <a:r>
              <a:rPr lang="ru-RU" dirty="0" smtClean="0">
                <a:ln>
                  <a:solidFill>
                    <a:schemeClr val="tx1"/>
                  </a:solidFill>
                </a:ln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ln>
                  <a:solidFill>
                    <a:schemeClr val="tx1"/>
                  </a:solidFill>
                </a:ln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город Реж</a:t>
            </a:r>
          </a:p>
          <a:p>
            <a:r>
              <a:rPr lang="ru-RU" dirty="0" smtClean="0">
                <a:ln>
                  <a:solidFill>
                    <a:schemeClr val="tx1"/>
                  </a:solidFill>
                </a:ln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Свердловской области </a:t>
            </a:r>
            <a:endParaRPr lang="ru-RU" dirty="0" smtClean="0">
              <a:ln>
                <a:solidFill>
                  <a:schemeClr val="tx1"/>
                </a:solidFill>
              </a:ln>
              <a:solidFill>
                <a:schemeClr val="tx2">
                  <a:lumMod val="60000"/>
                  <a:lumOff val="4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>
              <a:ln>
                <a:solidFill>
                  <a:schemeClr val="tx1"/>
                </a:solidFill>
              </a:ln>
            </a:endParaRPr>
          </a:p>
        </p:txBody>
      </p:sp>
      <p:pic>
        <p:nvPicPr>
          <p:cNvPr id="5" name="Picture 3" descr="C:\Users\Ольга\Desktop\Аттестация Томилова Е.П\Информация к аттестации\IMG_496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86050" y="2357430"/>
            <a:ext cx="3905277" cy="31432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3" descr="C:\Users\Ольга\Desktop\Аттестация Томилова Е.П\Информация к аттестации\IMG_496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43702" y="3214686"/>
            <a:ext cx="2250297" cy="30003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2" descr="C:\Users\Ольга\Desktop\Аттестация Томилова Е.П\Информация к аттестации\IMG_496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0034" y="3000372"/>
            <a:ext cx="2411033" cy="321471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57224" y="642918"/>
            <a:ext cx="1000132" cy="142876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2910" y="274638"/>
            <a:ext cx="8043890" cy="796908"/>
          </a:xfrm>
          <a:solidFill>
            <a:schemeClr val="accent2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r>
              <a:rPr lang="ru-RU" sz="2800" b="1" dirty="0" smtClean="0"/>
              <a:t>П</a:t>
            </a:r>
            <a:r>
              <a:rPr lang="ru-RU" sz="2800" b="1" dirty="0" smtClean="0"/>
              <a:t>роведение </a:t>
            </a:r>
            <a:r>
              <a:rPr lang="ru-RU" sz="2800" b="1" dirty="0" smtClean="0"/>
              <a:t>этапа турнира «</a:t>
            </a:r>
            <a:r>
              <a:rPr lang="ru-RU" sz="2800" b="1" dirty="0" err="1" smtClean="0"/>
              <a:t>РостОК</a:t>
            </a:r>
            <a:r>
              <a:rPr lang="ru-RU" sz="2800" b="1" dirty="0" smtClean="0"/>
              <a:t>- </a:t>
            </a:r>
            <a:r>
              <a:rPr lang="en-US" sz="2800" b="1" dirty="0" err="1" smtClean="0"/>
              <a:t>Unik</a:t>
            </a:r>
            <a:r>
              <a:rPr lang="ru-RU" sz="2800" b="1" dirty="0" smtClean="0"/>
              <a:t>Ум»</a:t>
            </a:r>
            <a:endParaRPr lang="ru-RU" sz="2800" dirty="0"/>
          </a:p>
        </p:txBody>
      </p:sp>
      <p:pic>
        <p:nvPicPr>
          <p:cNvPr id="1026" name="Picture 2" descr="C:\Users\Ольга\Desktop\Documents\.thumbnails\1424622367633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28596" y="1000108"/>
            <a:ext cx="4000528" cy="30003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7" name="Picture 3" descr="C:\Users\Ольга\Desktop\Documents\.thumbnails\1424622368569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86314" y="1035827"/>
            <a:ext cx="3905260" cy="292894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8" name="Picture 4" descr="C:\Users\Ольга\Desktop\Documents\.thumbnails\1424622367947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429257" y="4000505"/>
            <a:ext cx="3143271" cy="235745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9" name="Picture 5" descr="C:\Users\Ольга\Desktop\Documents\.thumbnails\1424622368257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095484" y="4071943"/>
            <a:ext cx="3190896" cy="23931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Рисунок 8" descr="http://turnir-dou.ru/pic/umki.jpg"/>
          <p:cNvPicPr/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0" y="4500570"/>
            <a:ext cx="2133600" cy="14001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K:\DCIM\Camera\IMG_20150311_154700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1571611"/>
            <a:ext cx="4143404" cy="310755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1" name="Picture 3" descr="K:\DCIM\Camera\IMG_20150311_153657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1999" y="3071810"/>
            <a:ext cx="4476781" cy="335758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 descr="http://turnir-dou.ru/pic/umki.jpg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0034" y="5000636"/>
            <a:ext cx="2133600" cy="14001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Прямоугольник 7"/>
          <p:cNvSpPr/>
          <p:nvPr/>
        </p:nvSpPr>
        <p:spPr>
          <a:xfrm>
            <a:off x="928662" y="357166"/>
            <a:ext cx="7786742" cy="95410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/>
              <a:t>Победители и участники второго этапа </a:t>
            </a:r>
            <a:r>
              <a:rPr lang="ru-RU" sz="2800" b="1" dirty="0" smtClean="0"/>
              <a:t>турнира «</a:t>
            </a:r>
            <a:r>
              <a:rPr lang="ru-RU" sz="2800" b="1" dirty="0" err="1" smtClean="0"/>
              <a:t>РостОК</a:t>
            </a:r>
            <a:r>
              <a:rPr lang="ru-RU" sz="2800" b="1" dirty="0" smtClean="0"/>
              <a:t>- </a:t>
            </a:r>
            <a:r>
              <a:rPr lang="en-US" sz="2800" b="1" dirty="0" err="1" smtClean="0"/>
              <a:t>Unik</a:t>
            </a:r>
            <a:r>
              <a:rPr lang="ru-RU" sz="2800" b="1" dirty="0" smtClean="0"/>
              <a:t>Ум»</a:t>
            </a:r>
            <a:endParaRPr lang="ru-RU" sz="2800" dirty="0"/>
          </a:p>
        </p:txBody>
      </p:sp>
      <p:pic>
        <p:nvPicPr>
          <p:cNvPr id="10" name="Рисунок 9" descr="http://turnir-dou.ru/pic/umki.jpg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429256" y="1643050"/>
            <a:ext cx="2133600" cy="14001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40</Words>
  <PresentationFormat>Экран (4:3)</PresentationFormat>
  <Paragraphs>8</Paragraphs>
  <Slides>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</vt:i4>
      </vt:variant>
    </vt:vector>
  </HeadingPairs>
  <TitlesOfParts>
    <vt:vector size="4" baseType="lpstr">
      <vt:lpstr>Тема Office</vt:lpstr>
      <vt:lpstr>   </vt:lpstr>
      <vt:lpstr>Проведение этапа турнира «РостОК- UnikУм»</vt:lpstr>
      <vt:lpstr>Слайд 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 </dc:title>
  <dc:creator>Ольга</dc:creator>
  <cp:lastModifiedBy>Ольга</cp:lastModifiedBy>
  <cp:revision>1</cp:revision>
  <dcterms:created xsi:type="dcterms:W3CDTF">2015-03-11T17:23:12Z</dcterms:created>
  <dcterms:modified xsi:type="dcterms:W3CDTF">2015-03-11T18:59:17Z</dcterms:modified>
</cp:coreProperties>
</file>