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00FF"/>
    <a:srgbClr val="FFFF00"/>
    <a:srgbClr val="FF0000"/>
    <a:srgbClr val="FF0066"/>
    <a:srgbClr val="7030A0"/>
    <a:srgbClr val="3CEE40"/>
    <a:srgbClr val="FF66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66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br>
              <a:rPr lang="ru-RU" sz="24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детский сад № 17 комбинированного вида </a:t>
            </a:r>
            <a:br>
              <a:rPr lang="ru-RU" sz="24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«Алёнушка»</a:t>
            </a:r>
            <a:endParaRPr lang="ru-RU" sz="2400" b="1" i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Users\Алекс\Downloads\image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941168"/>
            <a:ext cx="1512168" cy="1512168"/>
          </a:xfrm>
          <a:prstGeom prst="rect">
            <a:avLst/>
          </a:prstGeom>
          <a:noFill/>
          <a:ln w="79375">
            <a:solidFill>
              <a:srgbClr val="7030A0"/>
            </a:solidFill>
          </a:ln>
        </p:spPr>
      </p:pic>
      <p:pic>
        <p:nvPicPr>
          <p:cNvPr id="1027" name="Picture 3" descr="C:\Users\Алекс\Downloads\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772816"/>
            <a:ext cx="1447800" cy="1447800"/>
          </a:xfrm>
          <a:prstGeom prst="rect">
            <a:avLst/>
          </a:prstGeom>
          <a:noFill/>
          <a:ln w="79375">
            <a:solidFill>
              <a:srgbClr val="FF0066"/>
            </a:solidFill>
          </a:ln>
        </p:spPr>
      </p:pic>
      <p:pic>
        <p:nvPicPr>
          <p:cNvPr id="1028" name="Picture 4" descr="C:\Users\Алекс\Downloads\image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941168"/>
            <a:ext cx="1447800" cy="1447800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</p:pic>
      <p:pic>
        <p:nvPicPr>
          <p:cNvPr id="1029" name="Picture 5" descr="C:\Users\Алекс\Downloads\image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772816"/>
            <a:ext cx="1447800" cy="1447800"/>
          </a:xfrm>
          <a:prstGeom prst="rect">
            <a:avLst/>
          </a:prstGeom>
          <a:noFill/>
          <a:ln w="79375">
            <a:solidFill>
              <a:srgbClr val="00FF00"/>
            </a:solidFill>
          </a:ln>
        </p:spPr>
      </p:pic>
      <p:pic>
        <p:nvPicPr>
          <p:cNvPr id="1030" name="Picture 6" descr="C:\Users\Алекс\Downloads\S63005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9504" y="3645024"/>
            <a:ext cx="4140968" cy="2952328"/>
          </a:xfrm>
          <a:prstGeom prst="rect">
            <a:avLst/>
          </a:prstGeom>
          <a:noFill/>
          <a:ln w="85725"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 descr="C:\Users\Алекс\Downloads\S6300544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628800"/>
            <a:ext cx="4224470" cy="2880320"/>
          </a:xfrm>
          <a:prstGeom prst="rect">
            <a:avLst/>
          </a:prstGeom>
          <a:noFill/>
          <a:ln w="79375" cmpd="sng">
            <a:solidFill>
              <a:srgbClr val="0070C0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788024" y="5877272"/>
            <a:ext cx="3888432" cy="576064"/>
          </a:xfrm>
          <a:prstGeom prst="roundRect">
            <a:avLst/>
          </a:prstGeom>
          <a:gradFill>
            <a:gsLst>
              <a:gs pos="0">
                <a:srgbClr val="FF66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ГО ЗАТО Свободный</a:t>
            </a:r>
            <a:endParaRPr lang="ru-RU" sz="32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E:\Новая папка\20150210_09154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384376" cy="2664296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</p:pic>
      <p:pic>
        <p:nvPicPr>
          <p:cNvPr id="6" name="Содержимое 5" descr="E:\Новая папка\20150210_091520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621756" cy="2448272"/>
          </a:xfrm>
          <a:prstGeom prst="rect">
            <a:avLst/>
          </a:prstGeom>
          <a:noFill/>
          <a:ln w="101600">
            <a:solidFill>
              <a:srgbClr val="00FF00"/>
            </a:solidFill>
          </a:ln>
        </p:spPr>
      </p:pic>
      <p:pic>
        <p:nvPicPr>
          <p:cNvPr id="7" name="Рисунок 6" descr="E:\Новая папка\20150210_09240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8017" y="3348766"/>
            <a:ext cx="3678347" cy="2542671"/>
          </a:xfrm>
          <a:prstGeom prst="rect">
            <a:avLst/>
          </a:prstGeom>
          <a:noFill/>
          <a:ln w="104775">
            <a:solidFill>
              <a:srgbClr val="FFFF00"/>
            </a:solidFill>
          </a:ln>
        </p:spPr>
      </p:pic>
      <p:pic>
        <p:nvPicPr>
          <p:cNvPr id="8" name="Рисунок 7" descr="E:\Новая папка\20150210_09242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10138" y="4067126"/>
            <a:ext cx="2428380" cy="2304256"/>
          </a:xfrm>
          <a:prstGeom prst="rect">
            <a:avLst/>
          </a:prstGeom>
          <a:noFill/>
          <a:ln w="101600">
            <a:solidFill>
              <a:srgbClr val="FF0066"/>
            </a:solidFill>
          </a:ln>
        </p:spPr>
      </p:pic>
      <p:pic>
        <p:nvPicPr>
          <p:cNvPr id="9" name="Рисунок 8" descr="E:\Новая папка\20150210_093825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719" y="4190897"/>
            <a:ext cx="2492896" cy="2265246"/>
          </a:xfrm>
          <a:prstGeom prst="rect">
            <a:avLst/>
          </a:prstGeom>
          <a:noFill/>
          <a:ln w="101600">
            <a:solidFill>
              <a:srgbClr val="0000FF"/>
            </a:solidFill>
          </a:ln>
        </p:spPr>
      </p:pic>
      <p:pic>
        <p:nvPicPr>
          <p:cNvPr id="4098" name="Picture 2" descr="Задумчивый мальчик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5229200"/>
            <a:ext cx="1080120" cy="1326257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2051720" y="188640"/>
            <a:ext cx="5040560" cy="576064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«Росток-</a:t>
            </a:r>
            <a:r>
              <a:rPr lang="en-US" sz="4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Monotype Corsiva" pitchFamily="66" charset="0"/>
              </a:rPr>
              <a:t>Unik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Ум»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E:\Новая папка\20150210_10442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4752528" cy="3456384"/>
          </a:xfrm>
          <a:prstGeom prst="rect">
            <a:avLst/>
          </a:prstGeom>
          <a:noFill/>
          <a:ln w="101600">
            <a:solidFill>
              <a:srgbClr val="FF0066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24744"/>
            <a:ext cx="3826768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10 февраля 2015 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E:\Новая папка\20150210_101433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176464" cy="3240360"/>
          </a:xfrm>
          <a:prstGeom prst="rect">
            <a:avLst/>
          </a:prstGeom>
          <a:noFill/>
          <a:ln w="101600">
            <a:solidFill>
              <a:srgbClr val="00FF00"/>
            </a:solidFill>
          </a:ln>
        </p:spPr>
      </p:pic>
      <p:pic>
        <p:nvPicPr>
          <p:cNvPr id="3074" name="Picture 2" descr="Сьем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1443111" cy="1107504"/>
          </a:xfrm>
          <a:prstGeom prst="rect">
            <a:avLst/>
          </a:prstGeom>
          <a:noFill/>
        </p:spPr>
      </p:pic>
      <p:pic>
        <p:nvPicPr>
          <p:cNvPr id="9" name="Picture 25" descr="Видео-оператор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076824"/>
            <a:ext cx="1781175" cy="178117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4581128"/>
            <a:ext cx="3168352" cy="129614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ГО ЗАТО Свободный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</TotalTime>
  <Words>19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Муниципальное казенное дошкольное образовательное учреждение  детский сад № 17 комбинированного вида  «Алёнушка»</vt:lpstr>
      <vt:lpstr>Слайд 2</vt:lpstr>
      <vt:lpstr>10 февраля 2015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Алекс</cp:lastModifiedBy>
  <cp:revision>12</cp:revision>
  <dcterms:created xsi:type="dcterms:W3CDTF">2015-02-17T17:48:16Z</dcterms:created>
  <dcterms:modified xsi:type="dcterms:W3CDTF">2015-02-18T14:11:16Z</dcterms:modified>
</cp:coreProperties>
</file>