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BD6D6-B7DC-4F1D-AA5A-76705FE225A6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E6296-2B9B-48E8-B35D-6208BDEA4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E6296-2B9B-48E8-B35D-6208BDEA422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6DD-9A95-48F5-84FB-0549A0D775E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B52-7CE5-4A9A-BC9A-8746ED71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6DD-9A95-48F5-84FB-0549A0D775E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B52-7CE5-4A9A-BC9A-8746ED71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6DD-9A95-48F5-84FB-0549A0D775E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B52-7CE5-4A9A-BC9A-8746ED71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6DD-9A95-48F5-84FB-0549A0D775E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B52-7CE5-4A9A-BC9A-8746ED71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6DD-9A95-48F5-84FB-0549A0D775E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B52-7CE5-4A9A-BC9A-8746ED71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6DD-9A95-48F5-84FB-0549A0D775E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B52-7CE5-4A9A-BC9A-8746ED71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6DD-9A95-48F5-84FB-0549A0D775E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B52-7CE5-4A9A-BC9A-8746ED71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6DD-9A95-48F5-84FB-0549A0D775E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B52-7CE5-4A9A-BC9A-8746ED71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6DD-9A95-48F5-84FB-0549A0D775E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B52-7CE5-4A9A-BC9A-8746ED71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6DD-9A95-48F5-84FB-0549A0D775E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B52-7CE5-4A9A-BC9A-8746ED71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6DD-9A95-48F5-84FB-0549A0D775E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B52-7CE5-4A9A-BC9A-8746ED71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676DD-9A95-48F5-84FB-0549A0D775E7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1B52-7CE5-4A9A-BC9A-8746ED71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ы для презентаций powerpoint - отличная учебная презентац…"/>
          <p:cNvPicPr>
            <a:picLocks noChangeAspect="1" noChangeArrowheads="1"/>
          </p:cNvPicPr>
          <p:nvPr/>
        </p:nvPicPr>
        <p:blipFill>
          <a:blip r:embed="rId3"/>
          <a:srcRect b="2645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4285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«Детский сад комбинированного вида №28»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Республика Татарстан г. Чистополь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1500166" y="1142984"/>
            <a:ext cx="7215238" cy="785818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РостОК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Unik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Ум» - второй этап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Света\Рабочий материал\Фотографии дети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214553"/>
            <a:ext cx="6215106" cy="414340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ы для презентаций powerpoint - отличная учебная презентац…"/>
          <p:cNvPicPr>
            <a:picLocks noChangeAspect="1" noChangeArrowheads="1"/>
          </p:cNvPicPr>
          <p:nvPr/>
        </p:nvPicPr>
        <p:blipFill>
          <a:blip r:embed="rId2"/>
          <a:srcRect b="2645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G:\Света\Рабочий материал\Фотографии дети\Дети. Росток\Изображение 0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792" y="642919"/>
            <a:ext cx="2667018" cy="200026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G:\Света\Рабочий материал\Фотографии дети\Дети. Росток\Изображение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642918"/>
            <a:ext cx="2571768" cy="192882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G:\Света\Рабочий материал\Фотографии дети\Дети. Росток\Изображение 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786321"/>
            <a:ext cx="2643206" cy="198240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G:\Света\Рабочий материал\Фотографии дети\Дети. Росток\Изображение 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49" y="4786322"/>
            <a:ext cx="2667018" cy="200026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G:\Света\Рабочий материал\Фотографии дети\Дети. Росток\Изображение 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7" y="2714620"/>
            <a:ext cx="2643207" cy="198240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Блок-схема: сохраненные данные 9"/>
          <p:cNvSpPr/>
          <p:nvPr/>
        </p:nvSpPr>
        <p:spPr>
          <a:xfrm>
            <a:off x="2143108" y="142852"/>
            <a:ext cx="6357982" cy="428628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 участие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ы для презентаций powerpoint - отличная учебная презентац…"/>
          <p:cNvPicPr>
            <a:picLocks noChangeAspect="1" noChangeArrowheads="1"/>
          </p:cNvPicPr>
          <p:nvPr/>
        </p:nvPicPr>
        <p:blipFill>
          <a:blip r:embed="rId2"/>
          <a:srcRect b="2645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Блок-схема: сохраненные данные 4"/>
          <p:cNvSpPr/>
          <p:nvPr/>
        </p:nvSpPr>
        <p:spPr>
          <a:xfrm>
            <a:off x="1643042" y="142852"/>
            <a:ext cx="7215238" cy="428628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победы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G:\Света\Рабочий материал\Фотографии дети\Дети. Росток\23Изображение 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785794"/>
            <a:ext cx="5000660" cy="375049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G:\Света\Рабочий материал\награды\2015\Росток\Изображение 004.jpg"/>
          <p:cNvPicPr>
            <a:picLocks noChangeAspect="1" noChangeArrowheads="1"/>
          </p:cNvPicPr>
          <p:nvPr/>
        </p:nvPicPr>
        <p:blipFill>
          <a:blip r:embed="rId4" cstate="print"/>
          <a:srcRect t="947" r="4427" b="2756"/>
          <a:stretch>
            <a:fillRect/>
          </a:stretch>
        </p:blipFill>
        <p:spPr bwMode="auto">
          <a:xfrm>
            <a:off x="1785918" y="4850566"/>
            <a:ext cx="1285884" cy="17813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66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9" descr="G:\Света\Рабочий материал\награды\2015\Росток\Изображение 005.jpg"/>
          <p:cNvPicPr>
            <a:picLocks noChangeAspect="1" noChangeArrowheads="1"/>
          </p:cNvPicPr>
          <p:nvPr/>
        </p:nvPicPr>
        <p:blipFill>
          <a:blip r:embed="rId5" cstate="print"/>
          <a:srcRect t="2525" r="4427" b="2771"/>
          <a:stretch>
            <a:fillRect/>
          </a:stretch>
        </p:blipFill>
        <p:spPr bwMode="auto">
          <a:xfrm>
            <a:off x="3357553" y="4857760"/>
            <a:ext cx="1307735" cy="17816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66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1" descr="G:\Света\Рабочий материал\награды\2015\Росток\Изображение 010.jpg"/>
          <p:cNvPicPr>
            <a:picLocks noChangeAspect="1" noChangeArrowheads="1"/>
          </p:cNvPicPr>
          <p:nvPr/>
        </p:nvPicPr>
        <p:blipFill>
          <a:blip r:embed="rId6" cstate="print"/>
          <a:srcRect t="2525" r="4427" b="1192"/>
          <a:stretch>
            <a:fillRect/>
          </a:stretch>
        </p:blipFill>
        <p:spPr bwMode="auto">
          <a:xfrm>
            <a:off x="6640192" y="4857760"/>
            <a:ext cx="1289394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66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G:\Света\Рабочий материал\награды\2015\Росток\Изображение 008.jpg"/>
          <p:cNvPicPr>
            <a:picLocks noChangeAspect="1" noChangeArrowheads="1"/>
          </p:cNvPicPr>
          <p:nvPr/>
        </p:nvPicPr>
        <p:blipFill>
          <a:blip r:embed="rId7" cstate="print"/>
          <a:srcRect t="2525" r="4427" b="1192"/>
          <a:stretch>
            <a:fillRect/>
          </a:stretch>
        </p:blipFill>
        <p:spPr bwMode="auto">
          <a:xfrm>
            <a:off x="4980766" y="4857760"/>
            <a:ext cx="1289393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66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</Words>
  <Application>Microsoft Office PowerPoint</Application>
  <PresentationFormat>Экран (4:3)</PresentationFormat>
  <Paragraphs>6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5</cp:revision>
  <dcterms:created xsi:type="dcterms:W3CDTF">2015-03-02T12:49:21Z</dcterms:created>
  <dcterms:modified xsi:type="dcterms:W3CDTF">2015-03-02T18:07:40Z</dcterms:modified>
</cp:coreProperties>
</file>