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0303-2D27-491F-8EF1-A41949A507C7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44C73-CA86-4FF1-B487-6CE912D39A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4397A-89C8-42B5-9ABA-0D8B85CEE376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4DAF9-BA14-4AD7-95BD-50AACD399C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1A72B-7197-4657-9BF1-479BB08734B2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DD80A-065E-40B8-B7EA-26AE53A058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01864-C8F6-4367-BF04-30E76299B85C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F4B2A-1AD9-4206-8ECA-DC3E2FA56D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3A83B-A109-4633-A77C-03D8DCCA6F94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CA376-755E-4C47-A45D-6E36E5F2C8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5578-2010-4061-8575-83C667065399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2F48A-8F30-4BE7-B309-19DAA9AF9A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27760-7319-420E-BBED-DD62ED175F54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EA88A-5160-4D06-BBB1-E80D68FFCA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1B250-D34D-4174-98EC-62D35389BA30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FEF8-52C1-434A-A293-9C19AB8E80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073A4-3659-4DD8-BD08-8ABE972A8521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0574D-9AF6-4FA7-831D-284D6F808E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1977A-614D-43D0-BF71-DD6F47F1285B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F9B5E-22AC-4DB2-AC3F-1F07F2998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E5666-D50E-4969-B158-8CDD4357ED74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51515-1A39-4B64-94F9-E0941BADE5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15EA2C-F3D6-4D34-B5F7-1DCF8227BED6}" type="datetimeFigureOut">
              <a:rPr lang="ru-RU"/>
              <a:pPr>
                <a:defRPr/>
              </a:pPr>
              <a:t>14.11.2014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DA185B-D5F3-497A-BBA7-0D96CC45D7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«Детский сад №169 комбинированного вида»</a:t>
            </a:r>
            <a:endParaRPr lang="ru-RU" sz="2400" dirty="0"/>
          </a:p>
        </p:txBody>
      </p:sp>
      <p:pic>
        <p:nvPicPr>
          <p:cNvPr id="13314" name="Рисунок 4" descr="9499527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25" y="1357313"/>
            <a:ext cx="7143750" cy="517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>
            <a:off x="2643188" y="2500313"/>
            <a:ext cx="4000500" cy="21431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МБДОУ№169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1714500" y="3143250"/>
            <a:ext cx="57150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sz="4800" b="1">
                <a:latin typeface="Times New Roman" pitchFamily="18" charset="0"/>
              </a:rPr>
              <a:t>РостОК</a:t>
            </a:r>
            <a:endParaRPr lang="ru-RU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765175"/>
            <a:ext cx="4537075" cy="1562100"/>
          </a:xfrm>
        </p:spPr>
        <p:txBody>
          <a:bodyPr>
            <a:normAutofit/>
          </a:bodyPr>
          <a:lstStyle/>
          <a:p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Пора все увидеть, пора все узнать </a:t>
            </a:r>
            <a:br>
              <a:rPr lang="ru-RU" sz="1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Героев дня – участников турнира «РостОК»</a:t>
            </a:r>
            <a:br>
              <a:rPr lang="ru-RU" sz="1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Нам представлять.</a:t>
            </a:r>
            <a:br>
              <a:rPr lang="ru-RU" sz="1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А в будущем страну – в турнирах мира!</a:t>
            </a:r>
            <a:br>
              <a:rPr lang="ru-RU" sz="1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И так, ура – участникам турнира!</a:t>
            </a:r>
          </a:p>
        </p:txBody>
      </p:sp>
      <p:pic>
        <p:nvPicPr>
          <p:cNvPr id="14338" name="Содержимое 3" descr="qrKjEh4Got0.jpg"/>
          <p:cNvPicPr>
            <a:picLocks noGrp="1" noChangeAspect="1"/>
          </p:cNvPicPr>
          <p:nvPr>
            <p:ph idx="1"/>
          </p:nvPr>
        </p:nvPicPr>
        <p:blipFill>
          <a:blip r:embed="rId3"/>
          <a:srcRect t="8420"/>
          <a:stretch>
            <a:fillRect/>
          </a:stretch>
        </p:blipFill>
        <p:spPr>
          <a:xfrm>
            <a:off x="0" y="2492375"/>
            <a:ext cx="3568700" cy="4365625"/>
          </a:xfrm>
        </p:spPr>
      </p:pic>
      <p:pic>
        <p:nvPicPr>
          <p:cNvPr id="14339" name="Рисунок 4" descr="R21lRQH1WVY.jpg"/>
          <p:cNvPicPr>
            <a:picLocks noChangeAspect="1"/>
          </p:cNvPicPr>
          <p:nvPr/>
        </p:nvPicPr>
        <p:blipFill>
          <a:blip r:embed="rId4"/>
          <a:srcRect t="10074" b="16000"/>
          <a:stretch>
            <a:fillRect/>
          </a:stretch>
        </p:blipFill>
        <p:spPr bwMode="auto">
          <a:xfrm>
            <a:off x="5292725" y="0"/>
            <a:ext cx="3851275" cy="368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Рисунок 5" descr="W38eMza0rGQ.jpg"/>
          <p:cNvPicPr>
            <a:picLocks noChangeAspect="1"/>
          </p:cNvPicPr>
          <p:nvPr/>
        </p:nvPicPr>
        <p:blipFill>
          <a:blip r:embed="rId5"/>
          <a:srcRect t="20148" b="22704"/>
          <a:stretch>
            <a:fillRect/>
          </a:stretch>
        </p:blipFill>
        <p:spPr bwMode="auto">
          <a:xfrm>
            <a:off x="3492500" y="3552825"/>
            <a:ext cx="5651500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Текст 2"/>
          <p:cNvSpPr>
            <a:spLocks noGrp="1"/>
          </p:cNvSpPr>
          <p:nvPr>
            <p:ph type="body" sz="half" idx="2"/>
          </p:nvPr>
        </p:nvSpPr>
        <p:spPr>
          <a:xfrm>
            <a:off x="609600" y="2828925"/>
            <a:ext cx="2209800" cy="2179638"/>
          </a:xfrm>
        </p:spPr>
        <p:txBody>
          <a:bodyPr/>
          <a:lstStyle/>
          <a:p>
            <a:r>
              <a:rPr lang="ru-RU" smtClean="0"/>
              <a:t>Мы были рады участвовать и побеждать в турнире! Надеемся на новые дальнейшие перспективы!</a:t>
            </a:r>
          </a:p>
        </p:txBody>
      </p:sp>
      <p:pic>
        <p:nvPicPr>
          <p:cNvPr id="15363" name="Рисунок 4" descr="pxzxJlOLVuI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18082" b="18082"/>
          <a:stretch>
            <a:fillRect/>
          </a:stretch>
        </p:blipFill>
        <p:spPr>
          <a:xfrm rot="420000">
            <a:off x="3171825" y="1020763"/>
            <a:ext cx="5224463" cy="4183062"/>
          </a:xfrm>
        </p:spPr>
      </p:pic>
    </p:spTree>
  </p:cSld>
  <p:clrMapOvr>
    <a:masterClrMapping/>
  </p:clrMapOvr>
  <p:transition spd="med" advTm="3000"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B5394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2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B5394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Другая 2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B5394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</TotalTime>
  <Words>39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3</vt:i4>
      </vt:variant>
    </vt:vector>
  </HeadingPairs>
  <TitlesOfParts>
    <vt:vector size="12" baseType="lpstr">
      <vt:lpstr>Constantia</vt:lpstr>
      <vt:lpstr>Arial</vt:lpstr>
      <vt:lpstr>Calibri</vt:lpstr>
      <vt:lpstr>Wingdings 2</vt:lpstr>
      <vt:lpstr>Times New Roman</vt:lpstr>
      <vt:lpstr>Поток</vt:lpstr>
      <vt:lpstr>Поток</vt:lpstr>
      <vt:lpstr>Поток</vt:lpstr>
      <vt:lpstr>Поток</vt:lpstr>
      <vt:lpstr>Слайд 1</vt:lpstr>
      <vt:lpstr>Пора все увидеть, пора все узнать  Героев дня – участников турнира «РостОК» Нам представлять. А в будущем страну – в турнирах мира! И так, ура – участникам турнира!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User</cp:lastModifiedBy>
  <cp:revision>8</cp:revision>
  <dcterms:created xsi:type="dcterms:W3CDTF">2014-11-14T00:41:40Z</dcterms:created>
  <dcterms:modified xsi:type="dcterms:W3CDTF">2014-11-14T02:57:49Z</dcterms:modified>
</cp:coreProperties>
</file>