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6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2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8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4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9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876C-0773-46B3-936C-2F8BE267A6D7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C1F6-C6B6-468C-AA41-3C8650C33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2362" y="5045425"/>
            <a:ext cx="7873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,,</a:t>
            </a:r>
            <a:r>
              <a:rPr lang="ru-RU" sz="8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РостОК</a:t>
            </a:r>
            <a:r>
              <a:rPr lang="ru-RU" sz="8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en-US" sz="8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Unik</a:t>
            </a:r>
            <a:r>
              <a:rPr lang="ru-RU" sz="8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</a:t>
            </a:r>
            <a:r>
              <a:rPr lang="en-US" sz="8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</a:t>
            </a:r>
            <a:endParaRPr lang="ru-RU" sz="8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9470" y="416478"/>
            <a:ext cx="84759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ГБОУ «Школа №1450 «Олимп»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(структурное подразделение №4)</a:t>
            </a:r>
          </a:p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Москва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9411" y="2505289"/>
            <a:ext cx="79312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Наше у</a:t>
            </a:r>
            <a:r>
              <a:rPr lang="ru-RU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частие в открытом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межрегиональном </a:t>
            </a:r>
          </a:p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</a:t>
            </a:r>
            <a:r>
              <a:rPr lang="ru-RU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урнире способностей 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85" y="4619845"/>
            <a:ext cx="2509381" cy="2097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4795" r="4972" b="12329"/>
          <a:stretch/>
        </p:blipFill>
        <p:spPr>
          <a:xfrm>
            <a:off x="74634" y="163944"/>
            <a:ext cx="2204777" cy="2499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5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47" y="4684889"/>
            <a:ext cx="1745637" cy="1962992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6"/>
          <a:stretch/>
        </p:blipFill>
        <p:spPr>
          <a:xfrm>
            <a:off x="988385" y="1468471"/>
            <a:ext cx="2146977" cy="2239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8"/>
          <a:stretch/>
        </p:blipFill>
        <p:spPr>
          <a:xfrm>
            <a:off x="9573761" y="3280700"/>
            <a:ext cx="2437914" cy="2473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r="35860"/>
          <a:stretch/>
        </p:blipFill>
        <p:spPr>
          <a:xfrm>
            <a:off x="8032980" y="3868794"/>
            <a:ext cx="1909836" cy="277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854" r="30234" b="14337"/>
          <a:stretch/>
        </p:blipFill>
        <p:spPr>
          <a:xfrm>
            <a:off x="53352" y="176651"/>
            <a:ext cx="1738253" cy="227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34" y="143651"/>
            <a:ext cx="4360693" cy="2907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763"/>
            <a:ext cx="4188912" cy="279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90" y="1529850"/>
            <a:ext cx="4481273" cy="2987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r="13405"/>
          <a:stretch/>
        </p:blipFill>
        <p:spPr>
          <a:xfrm>
            <a:off x="178776" y="3202414"/>
            <a:ext cx="4998352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57" y="227859"/>
            <a:ext cx="4799786" cy="3201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71" y="4122310"/>
            <a:ext cx="1900300" cy="2042379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986" r="11170"/>
          <a:stretch/>
        </p:blipFill>
        <p:spPr>
          <a:xfrm>
            <a:off x="7473461" y="3202414"/>
            <a:ext cx="4450449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0818"/>
          <a:stretch/>
        </p:blipFill>
        <p:spPr>
          <a:xfrm rot="5400000">
            <a:off x="1315049" y="1014180"/>
            <a:ext cx="2196123" cy="182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r="19117"/>
          <a:stretch/>
        </p:blipFill>
        <p:spPr>
          <a:xfrm>
            <a:off x="9569885" y="227859"/>
            <a:ext cx="2118789" cy="268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" y="227859"/>
            <a:ext cx="1531320" cy="229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30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способностей</dc:title>
  <dc:creator>Психолог</dc:creator>
  <cp:lastModifiedBy>Психолог</cp:lastModifiedBy>
  <cp:revision>13</cp:revision>
  <dcterms:created xsi:type="dcterms:W3CDTF">2015-02-12T10:15:38Z</dcterms:created>
  <dcterms:modified xsi:type="dcterms:W3CDTF">2015-02-13T07:24:10Z</dcterms:modified>
</cp:coreProperties>
</file>