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32656"/>
            <a:ext cx="5976664" cy="21602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Муниципальное бюджетное дошкольное </a:t>
            </a:r>
          </a:p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образовательное учреждение </a:t>
            </a:r>
          </a:p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Детский сад №26 </a:t>
            </a:r>
          </a:p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городского округа – город Камышин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30" name="Picture 6" descr="F:\олипиада\в печать\талисманы_леопард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7"/>
          <a:stretch/>
        </p:blipFill>
        <p:spPr bwMode="auto">
          <a:xfrm>
            <a:off x="755577" y="2622110"/>
            <a:ext cx="3791024" cy="39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олипиада\в печать\талисманы_медведь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/>
        </p:blipFill>
        <p:spPr bwMode="auto">
          <a:xfrm>
            <a:off x="4355976" y="2066350"/>
            <a:ext cx="3528392" cy="464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олипиада\в печать\талисманы_зайк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0"/>
          <a:stretch/>
        </p:blipFill>
        <p:spPr bwMode="auto">
          <a:xfrm>
            <a:off x="3203848" y="3569135"/>
            <a:ext cx="2088232" cy="310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1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 олимпийским интеллектуальным играм ГОТОВЫ!</a:t>
            </a:r>
            <a:endParaRPr lang="ru-RU" sz="2400" dirty="0"/>
          </a:p>
        </p:txBody>
      </p:sp>
      <p:pic>
        <p:nvPicPr>
          <p:cNvPr id="2050" name="Picture 2" descr="C:\Documents and Settings\user\Рабочий стол\РОсток\IMG_5163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8"/>
          <a:stretch/>
        </p:blipFill>
        <p:spPr bwMode="auto">
          <a:xfrm>
            <a:off x="2721040" y="1178750"/>
            <a:ext cx="3867184" cy="226825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РОсток\IMG_5165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7" t="19236" b="14561"/>
          <a:stretch/>
        </p:blipFill>
        <p:spPr bwMode="auto">
          <a:xfrm>
            <a:off x="4644007" y="3789041"/>
            <a:ext cx="3605195" cy="28171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РОсток\IMG_51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5717" r="2806"/>
          <a:stretch/>
        </p:blipFill>
        <p:spPr bwMode="auto">
          <a:xfrm>
            <a:off x="434020" y="3789041"/>
            <a:ext cx="3590161" cy="282750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олипиада\в печать\талисманы_зай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0"/>
          <a:stretch/>
        </p:blipFill>
        <p:spPr bwMode="auto">
          <a:xfrm>
            <a:off x="6588224" y="1124744"/>
            <a:ext cx="16039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0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8328"/>
            <a:ext cx="4402832" cy="14344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Все задания выполняем </a:t>
            </a:r>
            <a:br>
              <a:rPr lang="ru-RU" sz="2000" dirty="0" smtClean="0"/>
            </a:br>
            <a:r>
              <a:rPr lang="ru-RU" sz="2000" dirty="0" smtClean="0"/>
              <a:t>внимательно и старательно!</a:t>
            </a:r>
            <a:endParaRPr lang="ru-RU" sz="2000" dirty="0"/>
          </a:p>
        </p:txBody>
      </p:sp>
      <p:pic>
        <p:nvPicPr>
          <p:cNvPr id="3074" name="Picture 2" descr="C:\Documents and Settings\user\Рабочий стол\РОсток\IMG_517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r="8285"/>
          <a:stretch/>
        </p:blipFill>
        <p:spPr bwMode="auto">
          <a:xfrm>
            <a:off x="651164" y="476672"/>
            <a:ext cx="3416779" cy="288595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РОсток\IMG_5173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8" r="18939"/>
          <a:stretch/>
        </p:blipFill>
        <p:spPr bwMode="auto">
          <a:xfrm>
            <a:off x="5652120" y="1633275"/>
            <a:ext cx="3126708" cy="315940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user\Рабочий стол\РОсток\IMG_51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93"/>
          <a:stretch/>
        </p:blipFill>
        <p:spPr bwMode="auto">
          <a:xfrm>
            <a:off x="2110085" y="3606006"/>
            <a:ext cx="3274733" cy="299134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олипиада\в печать\талисманы_леопард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"/>
          <a:stretch/>
        </p:blipFill>
        <p:spPr bwMode="auto">
          <a:xfrm>
            <a:off x="242741" y="3606006"/>
            <a:ext cx="262147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9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4330824" cy="1656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приятно получить медаль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от  Олимпийского талисмана!!!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Documents and Settings\user\Рабочий стол\РОсток\IMG_5184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r="26407"/>
          <a:stretch/>
        </p:blipFill>
        <p:spPr bwMode="auto">
          <a:xfrm>
            <a:off x="5433008" y="260648"/>
            <a:ext cx="2679716" cy="367240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РОсток\IMG_5191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5640"/>
          <a:stretch/>
        </p:blipFill>
        <p:spPr bwMode="auto">
          <a:xfrm>
            <a:off x="539552" y="2996952"/>
            <a:ext cx="4520812" cy="352839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олипиада\в печать\талисманы_медведь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"/>
          <a:stretch/>
        </p:blipFill>
        <p:spPr bwMode="auto">
          <a:xfrm>
            <a:off x="5927784" y="4005064"/>
            <a:ext cx="20501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7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</TotalTime>
  <Words>27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Презентация PowerPoint</vt:lpstr>
      <vt:lpstr>К олимпийским интеллектуальным играм ГОТОВЫ!</vt:lpstr>
      <vt:lpstr>Все задания выполняем  внимательно и старательно!</vt:lpstr>
      <vt:lpstr>Как приятно получить медаль   от  Олимпийского талисмана!!!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</cp:revision>
  <dcterms:modified xsi:type="dcterms:W3CDTF">2014-02-17T12:33:54Z</dcterms:modified>
</cp:coreProperties>
</file>