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3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31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45C7465E-68DE-431E-BDC8-2F1675C8EB04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815760" y="-815760"/>
            <a:ext cx="1637640" cy="163764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10" name="CustomShape 2"/>
          <p:cNvSpPr/>
          <p:nvPr/>
        </p:nvSpPr>
        <p:spPr>
          <a:xfrm>
            <a:off x="168840" y="21240"/>
            <a:ext cx="1701000" cy="1701000"/>
          </a:xfrm>
          <a:prstGeom prst="ellipse">
            <a:avLst/>
          </a:prstGeom>
          <a:ln w="27360">
            <a:solidFill>
              <a:srgbClr val="FFF4DD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 rot="2315400">
            <a:off x="182880" y="1054440"/>
            <a:ext cx="1124640" cy="110160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1013040" y="0"/>
            <a:ext cx="8129880" cy="6856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CustomShape 5"/>
          <p:cNvSpPr/>
          <p:nvPr/>
        </p:nvSpPr>
        <p:spPr>
          <a:xfrm>
            <a:off x="1014840" y="0"/>
            <a:ext cx="72000" cy="6856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CustomShape 6"/>
          <p:cNvSpPr/>
          <p:nvPr/>
        </p:nvSpPr>
        <p:spPr>
          <a:xfrm>
            <a:off x="1014840" y="0"/>
            <a:ext cx="8128080" cy="6856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CustomShape 7"/>
          <p:cNvSpPr/>
          <p:nvPr/>
        </p:nvSpPr>
        <p:spPr>
          <a:xfrm>
            <a:off x="1014840" y="0"/>
            <a:ext cx="72000" cy="6856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1080"/>
            <a:ext cx="9144000" cy="6856920"/>
            <a:chOff x="0" y="1080"/>
            <a:chExt cx="9144000" cy="6856920"/>
          </a:xfrm>
        </p:grpSpPr>
        <p:pic>
          <p:nvPicPr>
            <p:cNvPr id="314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" y="1080"/>
              <a:ext cx="9142920" cy="6856920"/>
            </a:xfrm>
            <a:prstGeom prst="rect">
              <a:avLst/>
            </a:prstGeom>
          </p:spPr>
        </p:pic>
        <p:sp>
          <p:nvSpPr>
            <p:cNvPr id="316" name="CustomShape 2"/>
            <p:cNvSpPr/>
            <p:nvPr/>
          </p:nvSpPr>
          <p:spPr>
            <a:xfrm>
              <a:off x="0" y="260648"/>
              <a:ext cx="8820472" cy="648072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  <a:latin typeface="Times New Roman"/>
                </a:rPr>
                <a:t>МДОУ </a:t>
              </a:r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/>
                </a:rPr>
                <a:t>« </a:t>
              </a:r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  <a:latin typeface="Times New Roman"/>
                </a:rPr>
                <a:t>Детский сад №10</a:t>
              </a:r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/>
                </a:rPr>
                <a:t>» </a:t>
              </a:r>
            </a:p>
            <a:p>
              <a:pPr algn="ctr">
                <a:lnSpc>
                  <a:spcPct val="100000"/>
                </a:lnSpc>
              </a:pPr>
              <a:r>
                <a:rPr lang="ru-RU" sz="36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/>
                </a:rPr>
                <a:t>г. Ярославль</a:t>
              </a:r>
              <a:endParaRPr sz="3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17" name="Picture 2"/>
            <p:cNvPicPr/>
            <p:nvPr/>
          </p:nvPicPr>
          <p:blipFill>
            <a:blip r:embed="rId3" cstate="print"/>
            <a:srcRect b="15584"/>
            <a:stretch>
              <a:fillRect/>
            </a:stretch>
          </p:blipFill>
          <p:spPr>
            <a:xfrm>
              <a:off x="611560" y="1484784"/>
              <a:ext cx="7848872" cy="4680520"/>
            </a:xfrm>
            <a:prstGeom prst="rect">
              <a:avLst/>
            </a:prstGeom>
            <a:ln>
              <a:solidFill>
                <a:srgbClr val="425519"/>
              </a:solidFill>
            </a:ln>
          </p:spPr>
        </p:pic>
      </p:grpSp>
      <p:pic>
        <p:nvPicPr>
          <p:cNvPr id="12" name="Picture 12" descr="http://www.clipartbest.com/cliparts/9i4/o55/9i4o5586T."/>
          <p:cNvPicPr>
            <a:picLocks noChangeAspect="1" noChangeArrowheads="1"/>
          </p:cNvPicPr>
          <p:nvPr/>
        </p:nvPicPr>
        <p:blipFill>
          <a:blip r:embed="rId4" cstate="print"/>
          <a:srcRect t="26329"/>
          <a:stretch>
            <a:fillRect/>
          </a:stretch>
        </p:blipFill>
        <p:spPr bwMode="auto">
          <a:xfrm rot="304916">
            <a:off x="1530775" y="4601701"/>
            <a:ext cx="7542747" cy="192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</p:spPr>
      </p:sp>
      <p:sp>
        <p:nvSpPr>
          <p:cNvPr id="322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</p:spPr>
      </p:sp>
      <p:pic>
        <p:nvPicPr>
          <p:cNvPr id="319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5776" y="5877272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Октябрь 2015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Desktop\росток\IMG_6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438895" cy="3542926"/>
          </a:xfrm>
          <a:prstGeom prst="rect">
            <a:avLst/>
          </a:prstGeom>
          <a:noFill/>
        </p:spPr>
      </p:pic>
      <p:pic>
        <p:nvPicPr>
          <p:cNvPr id="8" name="Picture 4" descr="http://turnir-dou.ru/pic/sup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0"/>
            <a:ext cx="4817559" cy="1516189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IMG_20151028_103011.jpg"/>
          <p:cNvPicPr>
            <a:picLocks noChangeAspect="1" noChangeArrowheads="1"/>
          </p:cNvPicPr>
          <p:nvPr/>
        </p:nvPicPr>
        <p:blipFill>
          <a:blip r:embed="rId5" cstate="print"/>
          <a:srcRect l="1545" t="6003"/>
          <a:stretch>
            <a:fillRect/>
          </a:stretch>
        </p:blipFill>
        <p:spPr bwMode="auto">
          <a:xfrm>
            <a:off x="4808052" y="1628800"/>
            <a:ext cx="4249180" cy="352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" y="1080"/>
            <a:ext cx="9142920" cy="6856920"/>
          </a:xfrm>
          <a:prstGeom prst="rect">
            <a:avLst/>
          </a:prstGeom>
        </p:spPr>
      </p:pic>
      <p:pic>
        <p:nvPicPr>
          <p:cNvPr id="7" name="Picture 4" descr="http://turnir-dou.ru/pic/sup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0"/>
            <a:ext cx="4032447" cy="1269097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IMG_6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888432" cy="352354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IMG_6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4217265" cy="3052961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росток\IMG_6370.JPG"/>
          <p:cNvPicPr>
            <a:picLocks noChangeAspect="1" noChangeArrowheads="1"/>
          </p:cNvPicPr>
          <p:nvPr/>
        </p:nvPicPr>
        <p:blipFill>
          <a:blip r:embed="rId6" cstate="print"/>
          <a:srcRect l="13715" t="6096" r="19994"/>
          <a:stretch>
            <a:fillRect/>
          </a:stretch>
        </p:blipFill>
        <p:spPr bwMode="auto">
          <a:xfrm>
            <a:off x="5652120" y="3429000"/>
            <a:ext cx="2748994" cy="29205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3560" y="6088559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Октябрь 2015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Пользователь\Desktop\росток\IMG_6364.JPG"/>
          <p:cNvPicPr>
            <a:picLocks noChangeAspect="1" noChangeArrowheads="1"/>
          </p:cNvPicPr>
          <p:nvPr/>
        </p:nvPicPr>
        <p:blipFill>
          <a:blip r:embed="rId7" cstate="print"/>
          <a:srcRect l="20075" t="9051" r="13775" b="15350"/>
          <a:stretch>
            <a:fillRect/>
          </a:stretch>
        </p:blipFill>
        <p:spPr bwMode="auto">
          <a:xfrm>
            <a:off x="1475656" y="3761656"/>
            <a:ext cx="361240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ГРУППА 9</cp:lastModifiedBy>
  <cp:revision>128</cp:revision>
  <dcterms:modified xsi:type="dcterms:W3CDTF">2015-11-02T15:39:07Z</dcterms:modified>
</cp:coreProperties>
</file>