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279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79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844925"/>
            <a:ext cx="40386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44925"/>
            <a:ext cx="40386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  <a:cs typeface="+mn-cs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923112" cy="12515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МБДОУ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 Детский сад № 17»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г.Владимир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22 апреля -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День Земли 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Открытие Межрегионального турнира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способностей «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РостОК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» 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026" name="Picture 2" descr="B:\Мои резервные копии\Ст_воспитатель\Документы\Фото\Дет. утренники в ДОУ\22 апрелямтурнир Росток\IMG_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Викторина «Знатоки природы»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Методист\Desktop\день земли 2015\IMG_3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24288" cy="2549525"/>
          </a:xfrm>
          <a:prstGeom prst="rect">
            <a:avLst/>
          </a:prstGeom>
          <a:noFill/>
        </p:spPr>
      </p:pic>
      <p:pic>
        <p:nvPicPr>
          <p:cNvPr id="2051" name="Picture 3" descr="C:\Users\Методист\Desktop\день земли 2015\IMG_3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810000" cy="2540000"/>
          </a:xfrm>
          <a:prstGeom prst="rect">
            <a:avLst/>
          </a:prstGeom>
          <a:noFill/>
        </p:spPr>
      </p:pic>
      <p:pic>
        <p:nvPicPr>
          <p:cNvPr id="2052" name="Picture 4" descr="C:\Users\Методист\Desktop\день земли 2015\IMG_3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810000" cy="2540000"/>
          </a:xfrm>
          <a:prstGeom prst="rect">
            <a:avLst/>
          </a:prstGeom>
          <a:noFill/>
        </p:spPr>
      </p:pic>
      <p:pic>
        <p:nvPicPr>
          <p:cNvPr id="2053" name="Picture 5" descr="C:\Users\Методист\Desktop\день земли 2015\IMG_3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Викторина «Знатоки природы»</a:t>
            </a:r>
            <a:endParaRPr lang="ru-RU" dirty="0"/>
          </a:p>
        </p:txBody>
      </p:sp>
      <p:pic>
        <p:nvPicPr>
          <p:cNvPr id="3074" name="Picture 2" descr="C:\Users\Методист\Desktop\день земли 2015\IMG_3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295400"/>
            <a:ext cx="3801666" cy="2534444"/>
          </a:xfrm>
          <a:prstGeom prst="rect">
            <a:avLst/>
          </a:prstGeom>
          <a:noFill/>
        </p:spPr>
      </p:pic>
      <p:pic>
        <p:nvPicPr>
          <p:cNvPr id="3075" name="Picture 3" descr="C:\Users\Методист\Desktop\день земли 2015\IMG_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810000" cy="2540000"/>
          </a:xfrm>
          <a:prstGeom prst="rect">
            <a:avLst/>
          </a:prstGeom>
          <a:noFill/>
        </p:spPr>
      </p:pic>
      <p:pic>
        <p:nvPicPr>
          <p:cNvPr id="3076" name="Picture 4" descr="C:\Users\Методист\Desktop\день земли 2015\IMG_3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886200" cy="2590800"/>
          </a:xfrm>
          <a:prstGeom prst="rect">
            <a:avLst/>
          </a:prstGeom>
          <a:noFill/>
        </p:spPr>
      </p:pic>
      <p:pic>
        <p:nvPicPr>
          <p:cNvPr id="3078" name="Picture 6" descr="B:\Мои резервные копии\Ст_воспитатель\Документы\Фото\Дет. утренники в ДОУ\22 апрелямтурнир Росток\IMG_2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3708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22 апреля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Благотворительная акция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 Не дай Земле  пустыней стать – посади дерево»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B:\Мои резервные копии\Ст_воспитатель\Документы\Фото\143___04\IMG_2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7391"/>
          <a:stretch>
            <a:fillRect/>
          </a:stretch>
        </p:blipFill>
        <p:spPr bwMode="auto">
          <a:xfrm>
            <a:off x="152400" y="1371600"/>
            <a:ext cx="3689684" cy="2286000"/>
          </a:xfrm>
          <a:prstGeom prst="rect">
            <a:avLst/>
          </a:prstGeom>
          <a:noFill/>
        </p:spPr>
      </p:pic>
      <p:pic>
        <p:nvPicPr>
          <p:cNvPr id="5" name="Picture 3" descr="B:\Мои резервные копии\Ст_воспитатель\Документы\Фото\143___04\IMG_2924.JPG"/>
          <p:cNvPicPr>
            <a:picLocks noChangeAspect="1" noChangeArrowheads="1"/>
          </p:cNvPicPr>
          <p:nvPr/>
        </p:nvPicPr>
        <p:blipFill>
          <a:blip r:embed="rId3" cstate="print"/>
          <a:srcRect b="17037"/>
          <a:stretch>
            <a:fillRect/>
          </a:stretch>
        </p:blipFill>
        <p:spPr bwMode="auto">
          <a:xfrm>
            <a:off x="228600" y="4038600"/>
            <a:ext cx="3733800" cy="2323253"/>
          </a:xfrm>
          <a:prstGeom prst="rect">
            <a:avLst/>
          </a:prstGeom>
          <a:noFill/>
        </p:spPr>
      </p:pic>
      <p:pic>
        <p:nvPicPr>
          <p:cNvPr id="6" name="Picture 2" descr="B:\Мои резервные копии\Ст_воспитатель\Документы\Наши конкурсы\Акция посади дерево 04.15г\гр.№4\IMG_0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343225" cy="3124200"/>
          </a:xfrm>
          <a:prstGeom prst="rect">
            <a:avLst/>
          </a:prstGeom>
          <a:noFill/>
        </p:spPr>
      </p:pic>
      <p:pic>
        <p:nvPicPr>
          <p:cNvPr id="7" name="Picture 3" descr="B:\Мои резервные копии\Ст_воспитатель\Документы\Наши конкурсы\Акция посади дерево 04.15г\гр.№1\DSCN1553.JPG"/>
          <p:cNvPicPr>
            <a:picLocks noChangeAspect="1" noChangeArrowheads="1"/>
          </p:cNvPicPr>
          <p:nvPr/>
        </p:nvPicPr>
        <p:blipFill>
          <a:blip r:embed="rId5" cstate="print"/>
          <a:srcRect l="8750" t="8333" r="20000" b="22777"/>
          <a:stretch>
            <a:fillRect/>
          </a:stretch>
        </p:blipFill>
        <p:spPr bwMode="auto">
          <a:xfrm>
            <a:off x="4114800" y="4038600"/>
            <a:ext cx="3257550" cy="2362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86200" y="1447800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Милая малая Родина!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Ты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год от года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Должна становиться всё краше!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Охрана природы – дело народа,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Моё, твоё, наше!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23 апреля: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Проведение этапов турнира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4" descr="C:\Users\Методист\Desktop\Л.Ал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142192" cy="4713288"/>
          </a:xfrm>
          <a:prstGeom prst="rect">
            <a:avLst/>
          </a:prstGeom>
          <a:noFill/>
        </p:spPr>
      </p:pic>
      <p:pic>
        <p:nvPicPr>
          <p:cNvPr id="5" name="Picture 2" descr="C:\Users\Методист\Desktop\Л.Ал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42270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Методист\Desktop\день земли 2015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038600"/>
            <a:ext cx="3810000" cy="25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23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апреля: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Проведение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этапов турнира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dirty="0"/>
          </a:p>
        </p:txBody>
      </p:sp>
      <p:pic>
        <p:nvPicPr>
          <p:cNvPr id="7" name="Picture 3" descr="C:\Users\Методист\Desktop\Л.А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3886200" cy="2592065"/>
          </a:xfrm>
          <a:prstGeom prst="rect">
            <a:avLst/>
          </a:prstGeom>
          <a:noFill/>
        </p:spPr>
      </p:pic>
      <p:pic>
        <p:nvPicPr>
          <p:cNvPr id="9" name="Picture 3" descr="C:\Users\Методист\Desktop\Л.Ал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88430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Методист\Desktop\день земли 2015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1905000" cy="2857500"/>
          </a:xfrm>
          <a:prstGeom prst="rect">
            <a:avLst/>
          </a:prstGeom>
          <a:noFill/>
        </p:spPr>
      </p:pic>
      <p:pic>
        <p:nvPicPr>
          <p:cNvPr id="4102" name="Picture 6" descr="http://itd1.mycdn.me/image?t=13&amp;bid=772343081796&amp;id=772343081796&amp;plc=WEB&amp;tkn=bkNXGN_4t3fsNC5yS6exCICVw1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267200"/>
            <a:ext cx="2571750" cy="1714500"/>
          </a:xfrm>
          <a:prstGeom prst="rect">
            <a:avLst/>
          </a:prstGeom>
          <a:noFill/>
        </p:spPr>
      </p:pic>
      <p:pic>
        <p:nvPicPr>
          <p:cNvPr id="4104" name="Picture 8" descr="http://itd1.mycdn.me/image?t=13&amp;bid=772343086660&amp;id=772343086660&amp;plc=WEB&amp;tkn=KVKsvn9SrZ2rRtKnhHXlOSUgS1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267200"/>
            <a:ext cx="25717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Ждём результатов!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с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Тема1ссс</Template>
  <TotalTime>108</TotalTime>
  <Words>39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Тема1ссс</vt:lpstr>
      <vt:lpstr>  МБДОУ « Детский сад № 17» г.Владимир</vt:lpstr>
      <vt:lpstr>   22 апреля - День Земли  Открытие Межрегионального турнира  способностей «РостОК»  </vt:lpstr>
      <vt:lpstr>Викторина «Знатоки природы»</vt:lpstr>
      <vt:lpstr>Викторина «Знатоки природы»</vt:lpstr>
      <vt:lpstr>22 апреля: Благотворительная акция « Не дай Земле  пустыней стать – посади дерево»</vt:lpstr>
      <vt:lpstr>23 апреля: Проведение этапов турнира </vt:lpstr>
      <vt:lpstr>23 апреля: Проведение этапов турнира  </vt:lpstr>
      <vt:lpstr>Ждём результатов!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 17» г.Владимир</dc:title>
  <dc:creator>SERGUSSR</dc:creator>
  <cp:lastModifiedBy>Методист</cp:lastModifiedBy>
  <cp:revision>14</cp:revision>
  <dcterms:created xsi:type="dcterms:W3CDTF">2015-04-29T18:15:54Z</dcterms:created>
  <dcterms:modified xsi:type="dcterms:W3CDTF">2015-04-30T09:54:52Z</dcterms:modified>
</cp:coreProperties>
</file>