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2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5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5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BC4F-C335-4E6C-AA4F-D1DB69EA5BFB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287000" cy="69692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60840" cy="273630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b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школа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№896</a:t>
            </a:r>
            <a:b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отделение №7 (д\с №1077) </a:t>
            </a:r>
            <a:b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13" y="2996952"/>
            <a:ext cx="4722575" cy="314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5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9" y="663825"/>
            <a:ext cx="4139952" cy="2759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12643"/>
            <a:ext cx="4140000" cy="27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73016"/>
            <a:ext cx="4140000" cy="27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0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00" y="-171400"/>
            <a:ext cx="10509854" cy="69752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7" y="332656"/>
            <a:ext cx="4140000" cy="2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2656"/>
            <a:ext cx="4140000" cy="2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4140000" cy="27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60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г. Москва ГБОУ школа №896 Дошкольное отделение №7 (д\с №1077)  2014-2015 учебный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Москва ГБОУ детский сад №2056</dc:title>
  <dc:creator>Наталья</dc:creator>
  <cp:lastModifiedBy>Home</cp:lastModifiedBy>
  <cp:revision>7</cp:revision>
  <dcterms:created xsi:type="dcterms:W3CDTF">2014-02-13T18:41:34Z</dcterms:created>
  <dcterms:modified xsi:type="dcterms:W3CDTF">2014-10-28T17:29:39Z</dcterms:modified>
</cp:coreProperties>
</file>