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0FCD4-48B4-481D-AA9C-F226D9E92A75}" type="datetimeFigureOut">
              <a:rPr lang="ru-RU" smtClean="0"/>
              <a:t>16.03.2014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F8005-341E-407D-947C-4D3BBD204C2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G_846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0"/>
            <a:ext cx="849694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Государственное бюджетное дошкольное образовательное учреждение 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ДЕТСКИЙ САД № 95 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комбинированного вида </a:t>
            </a:r>
          </a:p>
          <a:p>
            <a:pPr algn="ctr"/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/>
            <a:endParaRPr lang="ru-RU" sz="4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/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Невского района </a:t>
            </a:r>
          </a:p>
          <a:p>
            <a:pPr algn="ctr"/>
            <a:r>
              <a:rPr lang="ru-RU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Monotype Corsiva" pitchFamily="66" charset="0"/>
                <a:cs typeface="Times New Roman" pitchFamily="18" charset="0"/>
              </a:rPr>
              <a:t>Санкт-Петербурга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DSCN934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7" name="Рисунок 6" descr="DSCN935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8" name="Рисунок 7" descr="DSCN9356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9" name="Рисунок 8" descr="DSCN9359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572000" y="3429000"/>
            <a:ext cx="4572000" cy="3429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2708920"/>
            <a:ext cx="457200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готовы к интеллектуальному соревнованию!</a:t>
            </a:r>
            <a:endParaRPr lang="ru-RU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0" y="2708920"/>
            <a:ext cx="457200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Слушаем внимательно задание!</a:t>
            </a:r>
          </a:p>
          <a:p>
            <a:pPr algn="ctr"/>
            <a:endParaRPr lang="ru-RU" sz="2000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6150114"/>
            <a:ext cx="457200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ПРИГОТОВИЛИСЬ…</a:t>
            </a:r>
          </a:p>
          <a:p>
            <a:pPr algn="ctr"/>
            <a:endParaRPr lang="ru-RU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0" y="6150114"/>
            <a:ext cx="457200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НАЧИНАЕМ!!!</a:t>
            </a:r>
          </a:p>
          <a:p>
            <a:pPr algn="ctr"/>
            <a:endParaRPr lang="ru-RU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DSCN936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4" name="Рисунок 3" descr="DSCN937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5" name="Рисунок 4" descr="DSCN9372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6" name="Рисунок 5" descr="DSCN9379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4572000" y="342900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3068960"/>
            <a:ext cx="4572000" cy="4001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 немножко отдохнём!</a:t>
            </a:r>
            <a:endParaRPr lang="ru-RU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3068960"/>
            <a:ext cx="4572000" cy="4001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потом опять начнём!</a:t>
            </a:r>
            <a:endParaRPr lang="ru-RU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457890"/>
            <a:ext cx="4572000" cy="4001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Будем думать, размышлять!</a:t>
            </a:r>
            <a:endParaRPr lang="ru-RU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6457890"/>
            <a:ext cx="4572000" cy="40011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подарки получать!</a:t>
            </a:r>
            <a:endParaRPr lang="ru-RU" sz="20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46</Words>
  <Application>Microsoft Office PowerPoint</Application>
  <PresentationFormat>Экран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4</cp:revision>
  <dcterms:created xsi:type="dcterms:W3CDTF">2014-03-16T18:58:07Z</dcterms:created>
  <dcterms:modified xsi:type="dcterms:W3CDTF">2014-03-16T19:32:29Z</dcterms:modified>
</cp:coreProperties>
</file>