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56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3"/>
            <a:ext cx="5832648" cy="15841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МБДОУ «Детский сад общеразвивающего вида №81»</a:t>
            </a:r>
            <a:b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город Воронеж </a:t>
            </a:r>
            <a:endParaRPr lang="ru-RU" sz="2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6021288"/>
            <a:ext cx="5756684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1\Desktop\44368636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756084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730f3d9ba9d58e5109922c0b8smr-750x5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608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"/>
              </a:rPr>
              <a:t>Турнира </a:t>
            </a:r>
            <a:r>
              <a:rPr lang="ru-RU" b="1" dirty="0">
                <a:solidFill>
                  <a:srgbClr val="00B050"/>
                </a:solidFill>
                <a:latin typeface="Arial"/>
              </a:rPr>
              <a:t>способностей «</a:t>
            </a:r>
            <a:r>
              <a:rPr lang="ru-RU" b="1" dirty="0" err="1">
                <a:solidFill>
                  <a:srgbClr val="00B050"/>
                </a:solidFill>
                <a:latin typeface="Arial"/>
              </a:rPr>
              <a:t>РостОК</a:t>
            </a:r>
            <a:r>
              <a:rPr lang="ru-RU" b="1" dirty="0">
                <a:solidFill>
                  <a:srgbClr val="00B050"/>
                </a:solidFill>
                <a:latin typeface="Arial"/>
              </a:rPr>
              <a:t>»!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9"/>
            <a:ext cx="23593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19263"/>
            <a:ext cx="3312368" cy="22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32085"/>
            <a:ext cx="2676393" cy="20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6732240" cy="236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07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Октябрь 2016</a:t>
            </a:r>
            <a:endParaRPr lang="ru-RU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Новая папка\IMG-20161025-WA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0882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\IMG-2016102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8247"/>
            <a:ext cx="2664296" cy="15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Новая папка\IMG-20161025-WA00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5"/>
            <a:ext cx="72008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Новая папка\IMG-20161025-WA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6543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МБДОУ «Детский сад общеразвивающего вида №81» город Воронеж </vt:lpstr>
      <vt:lpstr>Турнира способностей «РостОК»! </vt:lpstr>
      <vt:lpstr>Октябрь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№81» город Воронеж</dc:title>
  <dc:creator>1</dc:creator>
  <cp:lastModifiedBy>1</cp:lastModifiedBy>
  <cp:revision>6</cp:revision>
  <dcterms:created xsi:type="dcterms:W3CDTF">2016-10-27T20:40:16Z</dcterms:created>
  <dcterms:modified xsi:type="dcterms:W3CDTF">2016-10-27T21:20:40Z</dcterms:modified>
</cp:coreProperties>
</file>