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8" r:id="rId4"/>
    <p:sldId id="257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>
      <p:cViewPr varScale="1">
        <p:scale>
          <a:sx n="82" d="100"/>
          <a:sy n="82" d="100"/>
        </p:scale>
        <p:origin x="84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64317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14298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006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472" y="1600200"/>
            <a:ext cx="392432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92432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0010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72" y="1600200"/>
            <a:ext cx="800105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ED9CB-F572-429E-B77F-F419F46052AB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3807" y="451467"/>
            <a:ext cx="6584776" cy="50576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Росток Супер Ум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664" y="1072060"/>
            <a:ext cx="6048672" cy="795819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Муниципальное дошкольное образовательное учреждение д/с №4 </a:t>
            </a:r>
            <a:r>
              <a:rPr lang="ru-RU" sz="2000" b="1" dirty="0" err="1" smtClean="0"/>
              <a:t>г.Кинешма</a:t>
            </a:r>
            <a:endParaRPr lang="en-US" sz="20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3815">
            <a:off x="375589" y="2169842"/>
            <a:ext cx="2636114" cy="198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2875">
            <a:off x="6200700" y="2145669"/>
            <a:ext cx="2571571" cy="198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270" y="1982708"/>
            <a:ext cx="2815851" cy="19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812" y="4077537"/>
            <a:ext cx="3384376" cy="23823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24352"/>
            <a:ext cx="2942775" cy="21215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2" y="3495530"/>
            <a:ext cx="2856377" cy="20937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495529"/>
            <a:ext cx="2886091" cy="20937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24352"/>
            <a:ext cx="2886091" cy="21906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116545"/>
            <a:ext cx="2775154" cy="204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351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02" y="411950"/>
            <a:ext cx="2926353" cy="20608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3" y="411950"/>
            <a:ext cx="2908785" cy="21576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293096"/>
            <a:ext cx="2880320" cy="21453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289698"/>
            <a:ext cx="2898750" cy="20791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213352"/>
            <a:ext cx="3096345" cy="229576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9_elementarysc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29E10E7-7454-4191-A4C6-F63508B332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Росток</Template>
  <TotalTime>398</TotalTime>
  <Words>11</Words>
  <Application>Microsoft Office PowerPoint</Application>
  <PresentationFormat>Экран (4:3)</PresentationFormat>
  <Paragraphs>2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Arial</vt:lpstr>
      <vt:lpstr>Calibri</vt:lpstr>
      <vt:lpstr>9_elementarysch</vt:lpstr>
      <vt:lpstr>Росток Супер Ум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Росток Супер Ум</dc:title>
  <dc:creator>detsad-4</dc:creator>
  <cp:keywords/>
  <dc:description>Шаблон оформления
Корпорация Майкрософт</dc:description>
  <cp:lastModifiedBy>detsad-4</cp:lastModifiedBy>
  <cp:revision>28</cp:revision>
  <dcterms:created xsi:type="dcterms:W3CDTF">2014-11-12T10:04:02Z</dcterms:created>
  <dcterms:modified xsi:type="dcterms:W3CDTF">2014-11-26T10:10:14Z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TC019087049991</vt:lpwstr>
  </property>
</Properties>
</file>