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"/>
  </p:notes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E4CC-2181-4E4D-A1EB-1D61B72EEE7A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7E950-2F7E-4AEB-A5C5-6A29BBF57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detsad14.ru/images/library/green-earth-kids/kids_globe_shutterstock_10782946-converted-500x500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detsad14.ru/images/library/green-earth-kids/kids_globe_shutterstock_10782946-converted-500x5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97666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ГБОУ школа 975</a:t>
            </a:r>
            <a:br>
              <a:rPr lang="ru-RU" dirty="0" smtClean="0"/>
            </a:br>
            <a:r>
              <a:rPr lang="ru-RU" dirty="0" smtClean="0"/>
              <a:t>(дошкольное отделение №2)</a:t>
            </a:r>
            <a:br>
              <a:rPr lang="ru-RU" dirty="0" smtClean="0"/>
            </a:br>
            <a:r>
              <a:rPr lang="ru-RU" dirty="0" err="1" smtClean="0"/>
              <a:t>Г.мОСКВА</a:t>
            </a:r>
            <a:endParaRPr lang="ru-RU" dirty="0"/>
          </a:p>
        </p:txBody>
      </p:sp>
      <p:pic>
        <p:nvPicPr>
          <p:cNvPr id="17410" name="Picture 2" descr="E:\DSCN3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0040"/>
            <a:ext cx="5904656" cy="660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Команда готова к турниру</a:t>
            </a:r>
            <a:endParaRPr lang="ru-RU" sz="2400" dirty="0"/>
          </a:p>
        </p:txBody>
      </p:sp>
      <p:pic>
        <p:nvPicPr>
          <p:cNvPr id="5" name="Picture 4" descr="C:\Documents and Settings\ВАРЯ\Рабочий стол\конкурс\IMG_3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3014462" cy="2260847"/>
          </a:xfrm>
          <a:prstGeom prst="rect">
            <a:avLst/>
          </a:prstGeom>
          <a:noFill/>
        </p:spPr>
      </p:pic>
      <p:pic>
        <p:nvPicPr>
          <p:cNvPr id="1026" name="Picture 2" descr="C:\Documents and Settings\ВАРЯ\Рабочий стол\конкурс\IMG_3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2938584" cy="2203938"/>
          </a:xfrm>
          <a:prstGeom prst="rect">
            <a:avLst/>
          </a:prstGeom>
          <a:noFill/>
        </p:spPr>
      </p:pic>
      <p:pic>
        <p:nvPicPr>
          <p:cNvPr id="6" name="Picture 2" descr="C:\Documents and Settings\ВАРЯ\Рабочий стол\конкурс\IMG_3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2952328" cy="2214247"/>
          </a:xfrm>
          <a:prstGeom prst="rect">
            <a:avLst/>
          </a:prstGeom>
          <a:noFill/>
        </p:spPr>
      </p:pic>
      <p:pic>
        <p:nvPicPr>
          <p:cNvPr id="3" name="Picture 2" descr="C:\Documents and Settings\ВАРЯ\Рабочий стол\конкурс\osvit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060848"/>
            <a:ext cx="1407674" cy="1747862"/>
          </a:xfrm>
          <a:prstGeom prst="rect">
            <a:avLst/>
          </a:prstGeom>
          <a:noFill/>
        </p:spPr>
      </p:pic>
      <p:pic>
        <p:nvPicPr>
          <p:cNvPr id="1027" name="Picture 3" descr="C:\Documents and Settings\ВАРЯ\Рабочий стол\конкурс\kak_nauchit_rebenka_chitat_rekomendacii_na_oblozh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988840"/>
            <a:ext cx="1692224" cy="16922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472608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Веселая перемена</a:t>
            </a:r>
            <a:endParaRPr lang="ru-RU" sz="2400" dirty="0"/>
          </a:p>
        </p:txBody>
      </p:sp>
      <p:pic>
        <p:nvPicPr>
          <p:cNvPr id="3078" name="Picture 6" descr="C:\Documents and Settings\ВАРЯ\Рабочий стол\конкурс\IMG_3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8064" y="3861048"/>
            <a:ext cx="2734887" cy="2053244"/>
          </a:xfrm>
          <a:prstGeom prst="rect">
            <a:avLst/>
          </a:prstGeom>
          <a:noFill/>
        </p:spPr>
      </p:pic>
      <p:pic>
        <p:nvPicPr>
          <p:cNvPr id="3081" name="Picture 9" descr="C:\Documents and Settings\ВАРЯ\Рабочий стол\конкурс\IMG_3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2880320" cy="2394338"/>
          </a:xfrm>
          <a:prstGeom prst="rect">
            <a:avLst/>
          </a:prstGeom>
          <a:noFill/>
        </p:spPr>
      </p:pic>
      <p:pic>
        <p:nvPicPr>
          <p:cNvPr id="13" name="i-main-pic" descr="Картинка 71 из 11212">
            <a:hlinkClick r:id="rId4" tgtFrame="_blank"/>
          </p:cNvPr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187624" y="3861048"/>
            <a:ext cx="2016224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2967335"/>
            <a:ext cx="28757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Нужно подумать…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4" name="Picture 2" descr="C:\Documents and Settings\ВАРЯ\Рабочий стол\конкурс\img_283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1530808" cy="1968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12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ГБОУ школа 975 (дошкольное отделение №2) Г.мОСКВА</vt:lpstr>
      <vt:lpstr>Команда готова к турниру</vt:lpstr>
      <vt:lpstr>Веселая перемена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GEG</cp:lastModifiedBy>
  <cp:revision>21</cp:revision>
  <dcterms:modified xsi:type="dcterms:W3CDTF">2015-10-30T10:10:33Z</dcterms:modified>
</cp:coreProperties>
</file>