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000"/>
    <a:srgbClr val="FF0D0D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7883-F04A-4E6B-A6D8-D12F1D22C391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DDE6-6F8A-4A1E-A034-0A2229ECF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7883-F04A-4E6B-A6D8-D12F1D22C391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DDE6-6F8A-4A1E-A034-0A2229ECF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7883-F04A-4E6B-A6D8-D12F1D22C391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DDE6-6F8A-4A1E-A034-0A2229ECF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7883-F04A-4E6B-A6D8-D12F1D22C391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DDE6-6F8A-4A1E-A034-0A2229ECF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7883-F04A-4E6B-A6D8-D12F1D22C391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DDE6-6F8A-4A1E-A034-0A2229ECF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7883-F04A-4E6B-A6D8-D12F1D22C391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DDE6-6F8A-4A1E-A034-0A2229ECF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7883-F04A-4E6B-A6D8-D12F1D22C391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DDE6-6F8A-4A1E-A034-0A2229ECF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7883-F04A-4E6B-A6D8-D12F1D22C391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DDE6-6F8A-4A1E-A034-0A2229ECF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7883-F04A-4E6B-A6D8-D12F1D22C391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DDE6-6F8A-4A1E-A034-0A2229ECF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7883-F04A-4E6B-A6D8-D12F1D22C391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DDE6-6F8A-4A1E-A034-0A2229ECF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7883-F04A-4E6B-A6D8-D12F1D22C391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DDE6-6F8A-4A1E-A034-0A2229ECF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67883-F04A-4E6B-A6D8-D12F1D22C391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4DDE6-6F8A-4A1E-A034-0A2229ECF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8" name="Picture 4" descr="фон для презентации школьный - Файловый архив"/>
          <p:cNvPicPr>
            <a:picLocks noChangeAspect="1" noChangeArrowheads="1"/>
          </p:cNvPicPr>
          <p:nvPr/>
        </p:nvPicPr>
        <p:blipFill>
          <a:blip r:embed="rId2" cstate="print"/>
          <a:srcRect l="5512" b="6560"/>
          <a:stretch>
            <a:fillRect/>
          </a:stretch>
        </p:blipFill>
        <p:spPr bwMode="auto">
          <a:xfrm>
            <a:off x="97217" y="72008"/>
            <a:ext cx="8949566" cy="6669360"/>
          </a:xfrm>
          <a:prstGeom prst="rect">
            <a:avLst/>
          </a:prstGeom>
          <a:ln w="127000" cap="sq">
            <a:solidFill>
              <a:srgbClr val="74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928926" y="428604"/>
            <a:ext cx="5929354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Государственное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бюджетное образовательное учреждение города Москвы 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средняя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общеобразовательная школа 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углубленным изучением английского язык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№ 1370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928662" y="500042"/>
            <a:ext cx="8072494" cy="5944885"/>
            <a:chOff x="928662" y="500042"/>
            <a:chExt cx="8072494" cy="5944885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3857620" y="5429264"/>
              <a:ext cx="4572000" cy="101566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дошкольное отделение</a:t>
              </a:r>
            </a:p>
            <a:p>
              <a:pPr algn="ctr"/>
              <a:r>
                <a:rPr lang="ru-RU" sz="2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группы </a:t>
              </a:r>
              <a:r>
                <a:rPr lang="ru-RU" sz="2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для детей </a:t>
              </a:r>
              <a:endPara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  <a:p>
              <a:pPr algn="ctr"/>
              <a:r>
                <a:rPr lang="ru-RU" sz="2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с </a:t>
              </a:r>
              <a:r>
                <a:rPr lang="ru-RU" sz="2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нарушением зрения</a:t>
              </a: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928662" y="500042"/>
              <a:ext cx="8072494" cy="4896470"/>
              <a:chOff x="928662" y="500042"/>
              <a:chExt cx="8072494" cy="4896470"/>
            </a:xfrm>
          </p:grpSpPr>
          <p:pic>
            <p:nvPicPr>
              <p:cNvPr id="8" name="Picture 4" descr="сад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48589" y="2285992"/>
                <a:ext cx="4981064" cy="2609848"/>
              </a:xfrm>
              <a:prstGeom prst="rect">
                <a:avLst/>
              </a:prstGeom>
              <a:ln w="38100" cap="sq">
                <a:solidFill>
                  <a:srgbClr val="74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72712" name="Picture 8" descr="Свао - Кредит для Вас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28662" y="2214554"/>
                <a:ext cx="2071702" cy="1732135"/>
              </a:xfrm>
              <a:prstGeom prst="ellipse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72714" name="Picture 10" descr="Герб Москвы &quot; Векторный клипарт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85852" y="500042"/>
                <a:ext cx="1308300" cy="1551763"/>
              </a:xfrm>
              <a:prstGeom prst="rect">
                <a:avLst/>
              </a:prstGeom>
              <a:noFill/>
            </p:spPr>
          </p:pic>
          <p:sp>
            <p:nvSpPr>
              <p:cNvPr id="25" name="Прямоугольник 24"/>
              <p:cNvSpPr/>
              <p:nvPr/>
            </p:nvSpPr>
            <p:spPr>
              <a:xfrm>
                <a:off x="2857488" y="3857629"/>
                <a:ext cx="6143668" cy="153888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000" b="1" cap="none" spc="0" dirty="0" smtClean="0">
                    <a:ln w="31550" cmpd="sng">
                      <a:gradFill>
                        <a:gsLst>
                          <a:gs pos="70000">
                            <a:schemeClr val="accent6">
                              <a:shade val="50000"/>
                              <a:satMod val="190000"/>
                            </a:schemeClr>
                          </a:gs>
                          <a:gs pos="0">
                            <a:schemeClr val="accent6">
                              <a:tint val="77000"/>
                              <a:satMod val="180000"/>
                            </a:schemeClr>
                          </a:gs>
                        </a:gsLst>
                        <a:lin ang="5400000"/>
                      </a:gradFill>
                      <a:prstDash val="solid"/>
                    </a:ln>
                    <a:solidFill>
                      <a:schemeClr val="accent6">
                        <a:tint val="15000"/>
                        <a:satMod val="200000"/>
                      </a:schemeClr>
                    </a:solidFill>
                    <a:effectLst>
                      <a:outerShdw blurRad="50800" dist="40000" dir="5400000" algn="tl" rotWithShape="0">
                        <a:srgbClr val="000000">
                          <a:shade val="5000"/>
                          <a:satMod val="120000"/>
                          <a:alpha val="33000"/>
                        </a:srgbClr>
                      </a:outerShdw>
                    </a:effectLst>
                  </a:rPr>
                  <a:t>Турнир способностей</a:t>
                </a:r>
              </a:p>
              <a:p>
                <a:pPr algn="ctr"/>
                <a:r>
                  <a:rPr lang="ru-RU" sz="5400" b="1" cap="none" spc="0" dirty="0" smtClean="0">
                    <a:ln w="31550" cmpd="sng">
                      <a:gradFill>
                        <a:gsLst>
                          <a:gs pos="70000">
                            <a:schemeClr val="accent6">
                              <a:shade val="50000"/>
                              <a:satMod val="190000"/>
                            </a:schemeClr>
                          </a:gs>
                          <a:gs pos="0">
                            <a:schemeClr val="accent6">
                              <a:tint val="77000"/>
                              <a:satMod val="180000"/>
                            </a:schemeClr>
                          </a:gs>
                        </a:gsLst>
                        <a:lin ang="5400000"/>
                      </a:gradFill>
                      <a:prstDash val="solid"/>
                    </a:ln>
                    <a:solidFill>
                      <a:schemeClr val="accent6">
                        <a:tint val="15000"/>
                        <a:satMod val="200000"/>
                      </a:schemeClr>
                    </a:solidFill>
                    <a:effectLst>
                      <a:outerShdw blurRad="50800" dist="40000" dir="5400000" algn="tl" rotWithShape="0">
                        <a:srgbClr val="000000">
                          <a:shade val="5000"/>
                          <a:satMod val="120000"/>
                          <a:alpha val="33000"/>
                        </a:srgbClr>
                      </a:outerShdw>
                    </a:effectLst>
                  </a:rPr>
                  <a:t>РОСТОК</a:t>
                </a:r>
                <a:endParaRPr lang="ru-RU" sz="5400" b="1" cap="none" spc="0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97217" y="72008"/>
            <a:ext cx="8949566" cy="6669360"/>
            <a:chOff x="97217" y="72008"/>
            <a:chExt cx="8949566" cy="6669360"/>
          </a:xfrm>
        </p:grpSpPr>
        <p:pic>
          <p:nvPicPr>
            <p:cNvPr id="4" name="Picture 4" descr="фон для презентации школьный - Файловый архив"/>
            <p:cNvPicPr>
              <a:picLocks noChangeAspect="1" noChangeArrowheads="1"/>
            </p:cNvPicPr>
            <p:nvPr/>
          </p:nvPicPr>
          <p:blipFill>
            <a:blip r:embed="rId2" cstate="print"/>
            <a:srcRect l="5512" b="6560"/>
            <a:stretch>
              <a:fillRect/>
            </a:stretch>
          </p:blipFill>
          <p:spPr bwMode="auto">
            <a:xfrm>
              <a:off x="97217" y="72008"/>
              <a:ext cx="8949566" cy="6669360"/>
            </a:xfrm>
            <a:prstGeom prst="rect">
              <a:avLst/>
            </a:prstGeom>
            <a:ln w="127000" cap="sq">
              <a:solidFill>
                <a:srgbClr val="74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grpSp>
          <p:nvGrpSpPr>
            <p:cNvPr id="11" name="Группа 10"/>
            <p:cNvGrpSpPr/>
            <p:nvPr/>
          </p:nvGrpSpPr>
          <p:grpSpPr>
            <a:xfrm>
              <a:off x="200981" y="260649"/>
              <a:ext cx="8793021" cy="6408711"/>
              <a:chOff x="200981" y="260649"/>
              <a:chExt cx="8793021" cy="6408711"/>
            </a:xfrm>
          </p:grpSpPr>
          <p:pic>
            <p:nvPicPr>
              <p:cNvPr id="7577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282" t="18111" r="11091"/>
              <a:stretch>
                <a:fillRect/>
              </a:stretch>
            </p:blipFill>
            <p:spPr bwMode="auto">
              <a:xfrm rot="395014">
                <a:off x="4814619" y="3444139"/>
                <a:ext cx="4179383" cy="3074186"/>
              </a:xfrm>
              <a:prstGeom prst="snip1Rect">
                <a:avLst>
                  <a:gd name="adj" fmla="val 43874"/>
                </a:avLst>
              </a:prstGeom>
              <a:ln w="88900" cap="sq" cmpd="thickThin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75779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6162" r="4049" b="15624"/>
              <a:stretch>
                <a:fillRect/>
              </a:stretch>
            </p:blipFill>
            <p:spPr bwMode="auto">
              <a:xfrm rot="534343">
                <a:off x="4909345" y="435489"/>
                <a:ext cx="4000528" cy="2823902"/>
              </a:xfrm>
              <a:prstGeom prst="snip2DiagRect">
                <a:avLst>
                  <a:gd name="adj1" fmla="val 0"/>
                  <a:gd name="adj2" fmla="val 22195"/>
                </a:avLst>
              </a:prstGeom>
              <a:ln w="88900" cap="sq" cmpd="thickThin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75780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2500" r="7812"/>
              <a:stretch>
                <a:fillRect/>
              </a:stretch>
            </p:blipFill>
            <p:spPr bwMode="auto">
              <a:xfrm rot="15203276">
                <a:off x="168439" y="540826"/>
                <a:ext cx="3241922" cy="3051205"/>
              </a:xfrm>
              <a:prstGeom prst="snip2SameRect">
                <a:avLst/>
              </a:prstGeom>
              <a:ln w="88900" cap="sq" cmpd="thickThin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75781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b="13580"/>
              <a:stretch>
                <a:fillRect/>
              </a:stretch>
            </p:blipFill>
            <p:spPr bwMode="auto">
              <a:xfrm>
                <a:off x="200981" y="3929636"/>
                <a:ext cx="4227003" cy="2739724"/>
              </a:xfrm>
              <a:prstGeom prst="snip1Rect">
                <a:avLst>
                  <a:gd name="adj" fmla="val 50000"/>
                </a:avLst>
              </a:prstGeom>
              <a:ln w="88900" cap="sq" cmpd="thickThin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20371" r="18519" b="9259"/>
              <a:stretch>
                <a:fillRect/>
              </a:stretch>
            </p:blipFill>
            <p:spPr bwMode="auto">
              <a:xfrm>
                <a:off x="3275057" y="260649"/>
                <a:ext cx="1797009" cy="2668286"/>
              </a:xfrm>
              <a:prstGeom prst="rect">
                <a:avLst/>
              </a:prstGeom>
              <a:ln w="88900" cap="sq" cmpd="thickThin">
                <a:solidFill>
                  <a:srgbClr val="74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75783" name="Picture 7" descr="фразы Записи с меткой фразы Дневник AIRENE108 : LiveInternet - Российский Сервис Онлайн-Дневников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286116" y="2714620"/>
                <a:ext cx="2333608" cy="2333608"/>
              </a:xfrm>
              <a:prstGeom prst="ellipse">
                <a:avLst/>
              </a:prstGeom>
              <a:ln w="63500" cap="rnd">
                <a:solidFill>
                  <a:srgbClr val="C0000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фон для презентации школьный - Файловый архив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5512" b="6560"/>
          <a:stretch>
            <a:fillRect/>
          </a:stretch>
        </p:blipFill>
        <p:spPr bwMode="auto">
          <a:xfrm>
            <a:off x="130277" y="1"/>
            <a:ext cx="9013723" cy="6715818"/>
          </a:xfrm>
          <a:prstGeom prst="rect">
            <a:avLst/>
          </a:prstGeom>
          <a:ln w="127000" cap="sq">
            <a:solidFill>
              <a:srgbClr val="74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680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r="8645"/>
          <a:stretch>
            <a:fillRect/>
          </a:stretch>
        </p:blipFill>
        <p:spPr bwMode="auto">
          <a:xfrm rot="268339">
            <a:off x="1186652" y="3361534"/>
            <a:ext cx="3936691" cy="3237079"/>
          </a:xfrm>
          <a:prstGeom prst="snip2SameRect">
            <a:avLst>
              <a:gd name="adj1" fmla="val 16667"/>
              <a:gd name="adj2" fmla="val 15486"/>
            </a:avLst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45" name="Группа 44"/>
          <p:cNvGrpSpPr/>
          <p:nvPr/>
        </p:nvGrpSpPr>
        <p:grpSpPr>
          <a:xfrm>
            <a:off x="414440" y="87822"/>
            <a:ext cx="8729560" cy="6552468"/>
            <a:chOff x="285531" y="87822"/>
            <a:chExt cx="8729560" cy="6552468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285531" y="87822"/>
              <a:ext cx="5798635" cy="3485194"/>
              <a:chOff x="285531" y="87822"/>
              <a:chExt cx="5798635" cy="3485194"/>
            </a:xfrm>
          </p:grpSpPr>
          <p:pic>
            <p:nvPicPr>
              <p:cNvPr id="76805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6424" r="7746" b="7812"/>
              <a:stretch>
                <a:fillRect/>
              </a:stretch>
            </p:blipFill>
            <p:spPr bwMode="auto">
              <a:xfrm rot="20889556">
                <a:off x="285531" y="268265"/>
                <a:ext cx="2934946" cy="3087405"/>
              </a:xfrm>
              <a:prstGeom prst="snip2SameRect">
                <a:avLst/>
              </a:prstGeom>
              <a:ln w="88900" cap="sq" cmpd="thickThin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76803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5198" t="10194" r="15291"/>
              <a:stretch>
                <a:fillRect/>
              </a:stretch>
            </p:blipFill>
            <p:spPr bwMode="auto">
              <a:xfrm rot="16200000">
                <a:off x="2865406" y="354256"/>
                <a:ext cx="3485194" cy="2952326"/>
              </a:xfrm>
              <a:prstGeom prst="snip2SameRect">
                <a:avLst>
                  <a:gd name="adj1" fmla="val 16667"/>
                  <a:gd name="adj2" fmla="val 9178"/>
                </a:avLst>
              </a:prstGeom>
              <a:ln w="88900" cap="sq" cmpd="thickThin">
                <a:solidFill>
                  <a:srgbClr val="74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</p:grpSp>
        <p:grpSp>
          <p:nvGrpSpPr>
            <p:cNvPr id="26" name="Группа 25"/>
            <p:cNvGrpSpPr/>
            <p:nvPr/>
          </p:nvGrpSpPr>
          <p:grpSpPr>
            <a:xfrm>
              <a:off x="4932040" y="234092"/>
              <a:ext cx="4083051" cy="6406198"/>
              <a:chOff x="4932040" y="234092"/>
              <a:chExt cx="4083051" cy="6406198"/>
            </a:xfrm>
          </p:grpSpPr>
          <p:pic>
            <p:nvPicPr>
              <p:cNvPr id="76808" name="Picture 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6927" t="6945"/>
              <a:stretch>
                <a:fillRect/>
              </a:stretch>
            </p:blipFill>
            <p:spPr bwMode="auto">
              <a:xfrm rot="16846541">
                <a:off x="5888751" y="502490"/>
                <a:ext cx="3357586" cy="2820790"/>
              </a:xfrm>
              <a:prstGeom prst="snip2SameRect">
                <a:avLst>
                  <a:gd name="adj1" fmla="val 16667"/>
                  <a:gd name="adj2" fmla="val 23155"/>
                </a:avLst>
              </a:prstGeom>
              <a:ln w="88900" cap="sq" cmpd="thickThin">
                <a:solidFill>
                  <a:srgbClr val="74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76807" name="Picture 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20930" t="6202" r="3488" b="3876"/>
              <a:stretch>
                <a:fillRect/>
              </a:stretch>
            </p:blipFill>
            <p:spPr bwMode="auto">
              <a:xfrm>
                <a:off x="4932040" y="2996952"/>
                <a:ext cx="4083051" cy="3643338"/>
              </a:xfrm>
              <a:prstGeom prst="snip2SameRect">
                <a:avLst>
                  <a:gd name="adj1" fmla="val 16667"/>
                  <a:gd name="adj2" fmla="val 15154"/>
                </a:avLst>
              </a:prstGeom>
              <a:ln w="88900" cap="sq" cmpd="thickThin">
                <a:solidFill>
                  <a:srgbClr val="74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</p:grpSp>
      </p:grpSp>
      <p:grpSp>
        <p:nvGrpSpPr>
          <p:cNvPr id="46" name="Группа 45"/>
          <p:cNvGrpSpPr/>
          <p:nvPr/>
        </p:nvGrpSpPr>
        <p:grpSpPr>
          <a:xfrm>
            <a:off x="251520" y="2132856"/>
            <a:ext cx="3761292" cy="4536504"/>
            <a:chOff x="234644" y="2132856"/>
            <a:chExt cx="3761292" cy="4536504"/>
          </a:xfrm>
        </p:grpSpPr>
        <p:pic>
          <p:nvPicPr>
            <p:cNvPr id="76809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 r="11429" b="7875"/>
            <a:stretch>
              <a:fillRect/>
            </a:stretch>
          </p:blipFill>
          <p:spPr bwMode="auto">
            <a:xfrm>
              <a:off x="234644" y="3886128"/>
              <a:ext cx="2465148" cy="2783232"/>
            </a:xfrm>
            <a:prstGeom prst="snip2DiagRect">
              <a:avLst>
                <a:gd name="adj1" fmla="val 0"/>
                <a:gd name="adj2" fmla="val 45058"/>
              </a:avLst>
            </a:prstGeom>
            <a:ln w="88900" cap="sq" cmpd="thickThin">
              <a:solidFill>
                <a:srgbClr val="74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grpSp>
          <p:nvGrpSpPr>
            <p:cNvPr id="28" name="Группа 27"/>
            <p:cNvGrpSpPr/>
            <p:nvPr/>
          </p:nvGrpSpPr>
          <p:grpSpPr>
            <a:xfrm>
              <a:off x="763556" y="2132856"/>
              <a:ext cx="3232380" cy="1937946"/>
              <a:chOff x="1928794" y="1857364"/>
              <a:chExt cx="3643338" cy="2357454"/>
            </a:xfrm>
          </p:grpSpPr>
          <p:sp>
            <p:nvSpPr>
              <p:cNvPr id="29" name="Параллелограмм 28"/>
              <p:cNvSpPr/>
              <p:nvPr/>
            </p:nvSpPr>
            <p:spPr>
              <a:xfrm rot="687274">
                <a:off x="4519071" y="2892693"/>
                <a:ext cx="996960" cy="821244"/>
              </a:xfrm>
              <a:prstGeom prst="parallelogram">
                <a:avLst>
                  <a:gd name="adj" fmla="val 54710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0" name="Группа 16"/>
              <p:cNvGrpSpPr/>
              <p:nvPr/>
            </p:nvGrpSpPr>
            <p:grpSpPr>
              <a:xfrm>
                <a:off x="1928795" y="1857362"/>
                <a:ext cx="3643339" cy="2357453"/>
                <a:chOff x="1928795" y="1857362"/>
                <a:chExt cx="3643339" cy="2357453"/>
              </a:xfrm>
            </p:grpSpPr>
            <p:sp>
              <p:nvSpPr>
                <p:cNvPr id="31" name="Блок-схема: магнитный диск 30"/>
                <p:cNvSpPr/>
                <p:nvPr/>
              </p:nvSpPr>
              <p:spPr>
                <a:xfrm>
                  <a:off x="4214810" y="3357562"/>
                  <a:ext cx="285752" cy="500066"/>
                </a:xfrm>
                <a:prstGeom prst="flowChartMagneticDisk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32" name="Группа 14"/>
                <p:cNvGrpSpPr/>
                <p:nvPr/>
              </p:nvGrpSpPr>
              <p:grpSpPr>
                <a:xfrm>
                  <a:off x="1928795" y="1857362"/>
                  <a:ext cx="3643339" cy="2357453"/>
                  <a:chOff x="1928795" y="1857362"/>
                  <a:chExt cx="3643339" cy="2357453"/>
                </a:xfrm>
              </p:grpSpPr>
              <p:sp>
                <p:nvSpPr>
                  <p:cNvPr id="33" name="Блок-схема: магнитный диск 32"/>
                  <p:cNvSpPr/>
                  <p:nvPr/>
                </p:nvSpPr>
                <p:spPr>
                  <a:xfrm>
                    <a:off x="3214678" y="3571876"/>
                    <a:ext cx="285752" cy="500066"/>
                  </a:xfrm>
                  <a:prstGeom prst="flowChartMagneticDisk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34" name="Группа 1"/>
                  <p:cNvGrpSpPr/>
                  <p:nvPr/>
                </p:nvGrpSpPr>
                <p:grpSpPr>
                  <a:xfrm>
                    <a:off x="1928795" y="1857362"/>
                    <a:ext cx="3643339" cy="2357453"/>
                    <a:chOff x="2571736" y="2428868"/>
                    <a:chExt cx="2487251" cy="1614312"/>
                  </a:xfrm>
                </p:grpSpPr>
                <p:sp>
                  <p:nvSpPr>
                    <p:cNvPr id="35" name="Сердце 34"/>
                    <p:cNvSpPr/>
                    <p:nvPr/>
                  </p:nvSpPr>
                  <p:spPr>
                    <a:xfrm rot="18750663">
                      <a:off x="4756816" y="3413862"/>
                      <a:ext cx="228921" cy="173152"/>
                    </a:xfrm>
                    <a:prstGeom prst="hear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grpSp>
                  <p:nvGrpSpPr>
                    <p:cNvPr id="36" name="Группа 11"/>
                    <p:cNvGrpSpPr/>
                    <p:nvPr/>
                  </p:nvGrpSpPr>
                  <p:grpSpPr>
                    <a:xfrm>
                      <a:off x="2571736" y="2428868"/>
                      <a:ext cx="2487251" cy="1614312"/>
                      <a:chOff x="2571736" y="2428868"/>
                      <a:chExt cx="2487251" cy="1614312"/>
                    </a:xfrm>
                  </p:grpSpPr>
                  <p:sp>
                    <p:nvSpPr>
                      <p:cNvPr id="37" name="Овал 36"/>
                      <p:cNvSpPr/>
                      <p:nvPr/>
                    </p:nvSpPr>
                    <p:spPr>
                      <a:xfrm>
                        <a:off x="2571736" y="3500438"/>
                        <a:ext cx="285752" cy="35719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grpSp>
                    <p:nvGrpSpPr>
                      <p:cNvPr id="38" name="Группа 9"/>
                      <p:cNvGrpSpPr/>
                      <p:nvPr/>
                    </p:nvGrpSpPr>
                    <p:grpSpPr>
                      <a:xfrm>
                        <a:off x="2571736" y="2428868"/>
                        <a:ext cx="2487251" cy="1614312"/>
                        <a:chOff x="2571736" y="2428868"/>
                        <a:chExt cx="2487251" cy="1614312"/>
                      </a:xfrm>
                    </p:grpSpPr>
                    <p:sp>
                      <p:nvSpPr>
                        <p:cNvPr id="39" name="Овал 38"/>
                        <p:cNvSpPr/>
                        <p:nvPr/>
                      </p:nvSpPr>
                      <p:spPr>
                        <a:xfrm rot="20226028">
                          <a:off x="2795868" y="3513825"/>
                          <a:ext cx="465263" cy="144527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grpSp>
                      <p:nvGrpSpPr>
                        <p:cNvPr id="40" name="Группа 6"/>
                        <p:cNvGrpSpPr/>
                        <p:nvPr/>
                      </p:nvGrpSpPr>
                      <p:grpSpPr>
                        <a:xfrm>
                          <a:off x="2571736" y="2428868"/>
                          <a:ext cx="2487251" cy="1614312"/>
                          <a:chOff x="2571736" y="2428868"/>
                          <a:chExt cx="2487251" cy="1614312"/>
                        </a:xfrm>
                      </p:grpSpPr>
                      <p:sp>
                        <p:nvSpPr>
                          <p:cNvPr id="41" name="Блок-схема: задержка 3"/>
                          <p:cNvSpPr/>
                          <p:nvPr/>
                        </p:nvSpPr>
                        <p:spPr>
                          <a:xfrm rot="16200000">
                            <a:off x="3266999" y="3036091"/>
                            <a:ext cx="571504" cy="785818"/>
                          </a:xfrm>
                          <a:prstGeom prst="flowChartDelay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grpSp>
                        <p:nvGrpSpPr>
                          <p:cNvPr id="42" name="Группа 5"/>
                          <p:cNvGrpSpPr/>
                          <p:nvPr/>
                        </p:nvGrpSpPr>
                        <p:grpSpPr>
                          <a:xfrm>
                            <a:off x="2571736" y="2428868"/>
                            <a:ext cx="2487251" cy="1614312"/>
                            <a:chOff x="2571736" y="2428868"/>
                            <a:chExt cx="2487251" cy="1614312"/>
                          </a:xfrm>
                        </p:grpSpPr>
                        <p:sp>
                          <p:nvSpPr>
                            <p:cNvPr id="43" name="Блок-схема: задержка 42"/>
                            <p:cNvSpPr/>
                            <p:nvPr/>
                          </p:nvSpPr>
                          <p:spPr>
                            <a:xfrm rot="16200000">
                              <a:off x="3964777" y="2893215"/>
                              <a:ext cx="571504" cy="785818"/>
                            </a:xfrm>
                            <a:prstGeom prst="flowChartDelay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/>
                            </a:p>
                          </p:txBody>
                        </p:sp>
                        <p:pic>
                          <p:nvPicPr>
                            <p:cNvPr id="44" name="Рисунок 43"/>
                            <p:cNvPicPr/>
                            <p:nvPr/>
                          </p:nvPicPr>
                          <p:blipFill>
                            <a:blip r:embed="rId9" cstate="print">
                              <a:clrChange>
                                <a:clrFrom>
                                  <a:srgbClr val="FFFFFF"/>
                                </a:clrFrom>
                                <a:clrTo>
                                  <a:srgbClr val="FFFFFF">
                                    <a:alpha val="0"/>
                                  </a:srgbClr>
                                </a:clrTo>
                              </a:clrChange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71736" y="2428868"/>
                              <a:ext cx="2487251" cy="1614312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grpSp>
                    </p:grpSp>
                  </p:grpSp>
                </p:grpSp>
              </p:grp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145</TotalTime>
  <Words>27</Words>
  <Application>Microsoft Office PowerPoint</Application>
  <PresentationFormat>Экран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KrotySOFT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MED</cp:lastModifiedBy>
  <cp:revision>15</cp:revision>
  <dcterms:created xsi:type="dcterms:W3CDTF">2015-02-12T18:17:02Z</dcterms:created>
  <dcterms:modified xsi:type="dcterms:W3CDTF">2015-02-13T08:01:43Z</dcterms:modified>
</cp:coreProperties>
</file>