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1B40-575B-4870-B9D1-39E96481CA75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AEAF-EC60-4E49-A318-8BC0BE3488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4" descr="мы,как взрослые играем 2008 лауреат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500438" cy="3643313"/>
          </a:xfrm>
        </p:spPr>
      </p:pic>
      <p:pic>
        <p:nvPicPr>
          <p:cNvPr id="10" name="Рисунок 9" descr="DSC001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001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SC008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375025"/>
            <a:ext cx="4643438" cy="3482975"/>
          </a:xfrm>
          <a:prstGeom prst="rect">
            <a:avLst/>
          </a:prstGeom>
        </p:spPr>
      </p:pic>
      <p:pic>
        <p:nvPicPr>
          <p:cNvPr id="13" name="Picture 4" descr="DSC008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7563"/>
            <a:ext cx="4572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357422" y="2357430"/>
            <a:ext cx="4786346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Arial" charset="0"/>
                <a:cs typeface="Times New Roman" pitchFamily="18" charset="0"/>
              </a:rPr>
              <a:t>МУНИЦИПАЛЬНОЕ БЮДЖЕТНОЕ </a:t>
            </a:r>
            <a:r>
              <a:rPr lang="ru-RU" sz="2000" b="1" dirty="0">
                <a:latin typeface="Arial" charset="0"/>
                <a:cs typeface="Times New Roman" pitchFamily="18" charset="0"/>
              </a:rPr>
              <a:t>ДОШКОЛЬНОЕ ОБРАЗОВАТЕЛЬНОЕ УЧРЕЖДЕНИЕ </a:t>
            </a:r>
            <a:endParaRPr lang="ru-RU" sz="2000" b="1" dirty="0"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latin typeface="Arial" charset="0"/>
                <a:cs typeface="Times New Roman" pitchFamily="18" charset="0"/>
              </a:rPr>
              <a:t>ЦЕНТР РАЗВИТИЯ РЕБЕНКА -  ДЕТСКИЙ САД № 60 </a:t>
            </a:r>
            <a:endParaRPr lang="ru-RU" sz="2000" b="1" dirty="0"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latin typeface="Arial" charset="0"/>
                <a:cs typeface="Times New Roman" pitchFamily="18" charset="0"/>
              </a:rPr>
              <a:t>«КРЕПЫШОК</a:t>
            </a:r>
            <a:r>
              <a:rPr lang="ru-RU" sz="2000" b="1" dirty="0" smtClean="0">
                <a:latin typeface="Arial" charset="0"/>
                <a:cs typeface="Times New Roman" pitchFamily="18" charset="0"/>
              </a:rPr>
              <a:t>»</a:t>
            </a:r>
          </a:p>
          <a:p>
            <a:pPr algn="ctr" eaLnBrk="0" hangingPunct="0">
              <a:defRPr/>
            </a:pPr>
            <a:r>
              <a:rPr lang="ru-RU" sz="2000" b="1" dirty="0" smtClean="0">
                <a:latin typeface="Arial" charset="0"/>
                <a:cs typeface="Times New Roman" pitchFamily="18" charset="0"/>
              </a:rPr>
              <a:t> города Ставрополя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Проведение турнира</a:t>
            </a:r>
            <a:br>
              <a:rPr lang="ru-RU" dirty="0" smtClean="0"/>
            </a:br>
            <a:r>
              <a:rPr lang="ru-RU" dirty="0" smtClean="0"/>
              <a:t>«РОСТОК» «</a:t>
            </a:r>
            <a:r>
              <a:rPr lang="ru-RU" dirty="0" err="1" smtClean="0"/>
              <a:t>УникУм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E:\МАРИНА\воспитатель года\фото\DSC07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43050"/>
            <a:ext cx="6034617" cy="44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E:\МАРИНА\воспитатель года\фото\DSC0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071934" cy="3357562"/>
          </a:xfrm>
          <a:prstGeom prst="rect">
            <a:avLst/>
          </a:prstGeom>
          <a:noFill/>
        </p:spPr>
      </p:pic>
      <p:pic>
        <p:nvPicPr>
          <p:cNvPr id="1030" name="Picture 6" descr="E:\МАРИНА\воспитатель года\фото\DSC07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7" cy="350043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641080" y="6072206"/>
            <a:ext cx="45719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31" name="Picture 7" descr="E:\МАРИНА\воспитатель года\фото\DSC07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5143504" cy="3429000"/>
          </a:xfrm>
          <a:prstGeom prst="rect">
            <a:avLst/>
          </a:prstGeom>
          <a:noFill/>
        </p:spPr>
      </p:pic>
      <p:pic>
        <p:nvPicPr>
          <p:cNvPr id="1032" name="Picture 8" descr="E:\МАРИНА\воспитатель года\фото\DSC07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6438" y="3429000"/>
            <a:ext cx="507756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Проведение турнира «РОСТОК» «УникУм»</vt:lpstr>
      <vt:lpstr>Слайд 3</vt:lpstr>
    </vt:vector>
  </TitlesOfParts>
  <Company>Д/С №60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6</cp:revision>
  <dcterms:created xsi:type="dcterms:W3CDTF">2014-02-13T05:31:51Z</dcterms:created>
  <dcterms:modified xsi:type="dcterms:W3CDTF">2014-02-13T06:29:34Z</dcterms:modified>
</cp:coreProperties>
</file>