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CC4C0"/>
    <a:srgbClr val="9900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1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Муниципальное образовательное учреждение детский сад общеразвивающего вида</a:t>
            </a:r>
          </a:p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 поселка Октябрьский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6872" y="6165304"/>
            <a:ext cx="7208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Рыбинский район Ярославская область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" y="3905126"/>
            <a:ext cx="3862320" cy="2896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39" y="3905127"/>
            <a:ext cx="3853013" cy="2889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531" y="28202"/>
            <a:ext cx="3862321" cy="2896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" y="28203"/>
            <a:ext cx="3862321" cy="2896741"/>
          </a:xfrm>
          <a:prstGeom prst="rect">
            <a:avLst/>
          </a:prstGeom>
          <a:ln w="76200">
            <a:solidFill>
              <a:srgbClr val="0CC4C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426028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68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42" y="188640"/>
            <a:ext cx="3662508" cy="2746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58" y="3690704"/>
            <a:ext cx="3611894" cy="2905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614" y="513395"/>
            <a:ext cx="2746881" cy="206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1294" y="541595"/>
            <a:ext cx="2746883" cy="2060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70" y="4053904"/>
            <a:ext cx="2905589" cy="2179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9820" y="4039913"/>
            <a:ext cx="2921581" cy="2191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59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????? ?????????</dc:creator>
  <cp:lastModifiedBy>Ирина Меркулова</cp:lastModifiedBy>
  <cp:revision>4</cp:revision>
  <dcterms:created xsi:type="dcterms:W3CDTF">2015-02-10T16:00:15Z</dcterms:created>
  <dcterms:modified xsi:type="dcterms:W3CDTF">2015-02-10T16:41:14Z</dcterms:modified>
</cp:coreProperties>
</file>