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4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DD4C-CF49-4F4F-9504-44AD3C26B0F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CA7F-796D-45DC-8C6F-C5AF22108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DD4C-CF49-4F4F-9504-44AD3C26B0F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CA7F-796D-45DC-8C6F-C5AF22108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DD4C-CF49-4F4F-9504-44AD3C26B0F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CA7F-796D-45DC-8C6F-C5AF22108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DD4C-CF49-4F4F-9504-44AD3C26B0F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CA7F-796D-45DC-8C6F-C5AF22108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DD4C-CF49-4F4F-9504-44AD3C26B0F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CA7F-796D-45DC-8C6F-C5AF22108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DD4C-CF49-4F4F-9504-44AD3C26B0F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CA7F-796D-45DC-8C6F-C5AF22108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DD4C-CF49-4F4F-9504-44AD3C26B0F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CA7F-796D-45DC-8C6F-C5AF22108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DD4C-CF49-4F4F-9504-44AD3C26B0F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CA7F-796D-45DC-8C6F-C5AF22108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DD4C-CF49-4F4F-9504-44AD3C26B0F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CA7F-796D-45DC-8C6F-C5AF22108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DD4C-CF49-4F4F-9504-44AD3C26B0F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CA7F-796D-45DC-8C6F-C5AF22108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DD4C-CF49-4F4F-9504-44AD3C26B0F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CA7F-796D-45DC-8C6F-C5AF22108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6DD4C-CF49-4F4F-9504-44AD3C26B0F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5CA7F-796D-45DC-8C6F-C5AF22108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92D050"/>
              </a:gs>
              <a:gs pos="25000">
                <a:srgbClr val="FF6633"/>
              </a:gs>
              <a:gs pos="50000">
                <a:srgbClr val="FFFF00"/>
              </a:gs>
              <a:gs pos="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9" name="Рисунок 8" descr="Çoçuk-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772816"/>
            <a:ext cx="2037130" cy="1503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1276007" y="4941168"/>
            <a:ext cx="65919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 города Москвы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«Школа №544», 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дошкольное отделение – корпус 4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42201614734586910006e7299f59450cd2043d777_jpg_250_135_jpg_250_1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484784"/>
            <a:ext cx="3024336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3" descr="E:\фото сад\Изображение 1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861048"/>
            <a:ext cx="4343599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6012160" y="3789040"/>
            <a:ext cx="2808312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/>
              <a:t>Турнир способностей </a:t>
            </a:r>
            <a:br>
              <a:rPr lang="ru-RU" sz="3200" b="1" dirty="0" smtClean="0"/>
            </a:br>
            <a:r>
              <a:rPr lang="ru-RU" sz="3200" b="1" dirty="0" smtClean="0"/>
              <a:t>«</a:t>
            </a:r>
            <a:r>
              <a:rPr lang="ru-RU" sz="3200" b="1" dirty="0" err="1" smtClean="0"/>
              <a:t>РостОК</a:t>
            </a:r>
            <a:r>
              <a:rPr lang="ru-RU" sz="3200" b="1" dirty="0" smtClean="0"/>
              <a:t>»</a:t>
            </a:r>
          </a:p>
          <a:p>
            <a:pPr algn="ctr"/>
            <a:r>
              <a:rPr lang="ru-RU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2015г.</a:t>
            </a:r>
            <a:endParaRPr lang="ru-RU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92D050"/>
              </a:gs>
              <a:gs pos="25000">
                <a:srgbClr val="FF6633"/>
              </a:gs>
              <a:gs pos="50000">
                <a:srgbClr val="FFFF00"/>
              </a:gs>
              <a:gs pos="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915816" y="188640"/>
            <a:ext cx="367240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12 февраля 2015г. </a:t>
            </a:r>
            <a:endParaRPr lang="ru-RU" sz="2400" dirty="0"/>
          </a:p>
        </p:txBody>
      </p:sp>
      <p:pic>
        <p:nvPicPr>
          <p:cNvPr id="5" name="Рисунок 4" descr="P10304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052736"/>
            <a:ext cx="3600400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P10304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005064"/>
            <a:ext cx="3552000" cy="26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P10304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052736"/>
            <a:ext cx="3552000" cy="26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P10304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4005064"/>
            <a:ext cx="3552000" cy="26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92D050"/>
              </a:gs>
              <a:gs pos="25000">
                <a:srgbClr val="FF6633"/>
              </a:gs>
              <a:gs pos="50000">
                <a:srgbClr val="FFFF00"/>
              </a:gs>
              <a:gs pos="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555776" y="188640"/>
            <a:ext cx="460851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 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Второй этап турнира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P10304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980728"/>
            <a:ext cx="3552000" cy="26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P10304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980728"/>
            <a:ext cx="3552000" cy="26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P10304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005064"/>
            <a:ext cx="3552000" cy="26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P10304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4005064"/>
            <a:ext cx="3552000" cy="26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740</TotalTime>
  <Words>26</Words>
  <Application>Microsoft Office PowerPoint</Application>
  <PresentationFormat>Экран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Щелоковы</dc:creator>
  <cp:lastModifiedBy>admin</cp:lastModifiedBy>
  <cp:revision>77</cp:revision>
  <dcterms:created xsi:type="dcterms:W3CDTF">2014-04-20T13:11:32Z</dcterms:created>
  <dcterms:modified xsi:type="dcterms:W3CDTF">2015-02-12T11:29:49Z</dcterms:modified>
</cp:coreProperties>
</file>