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7D14-99AA-4C77-B241-8340473F1592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699E-67D6-439B-9254-2073A3AF3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7D14-99AA-4C77-B241-8340473F1592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699E-67D6-439B-9254-2073A3AF3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7D14-99AA-4C77-B241-8340473F1592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699E-67D6-439B-9254-2073A3AF3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7D14-99AA-4C77-B241-8340473F1592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699E-67D6-439B-9254-2073A3AF3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7D14-99AA-4C77-B241-8340473F1592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699E-67D6-439B-9254-2073A3AF3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7D14-99AA-4C77-B241-8340473F1592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699E-67D6-439B-9254-2073A3AF3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7D14-99AA-4C77-B241-8340473F1592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699E-67D6-439B-9254-2073A3AF3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7D14-99AA-4C77-B241-8340473F1592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699E-67D6-439B-9254-2073A3AF3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7D14-99AA-4C77-B241-8340473F1592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699E-67D6-439B-9254-2073A3AF3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7D14-99AA-4C77-B241-8340473F1592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699E-67D6-439B-9254-2073A3AF3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7D14-99AA-4C77-B241-8340473F1592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D699E-67D6-439B-9254-2073A3AF3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27D14-99AA-4C77-B241-8340473F1592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D699E-67D6-439B-9254-2073A3AF3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БДОУ МО Динской район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№15»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\Downloads\DSC07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8136904" cy="4842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3538736" cy="165618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Постарайтесь все понять,</a:t>
            </a:r>
            <a:b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Учитесь тайны открывать!</a:t>
            </a:r>
            <a:endParaRPr lang="ru-RU" sz="32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123\Desktop\IMG_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122966"/>
            <a:ext cx="4620005" cy="3762418"/>
          </a:xfrm>
          <a:prstGeom prst="rect">
            <a:avLst/>
          </a:prstGeom>
          <a:noFill/>
        </p:spPr>
      </p:pic>
      <p:pic>
        <p:nvPicPr>
          <p:cNvPr id="2054" name="Picture 6" descr="C:\Users\123\Desktop\IMG_5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2" y="0"/>
            <a:ext cx="4572000" cy="3140968"/>
          </a:xfrm>
          <a:prstGeom prst="rect">
            <a:avLst/>
          </a:prstGeom>
          <a:noFill/>
        </p:spPr>
      </p:pic>
      <p:pic>
        <p:nvPicPr>
          <p:cNvPr id="1026" name="Picture 2" descr="C:\Users\123\Desktop\росток\росток\IMG_5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0968"/>
            <a:ext cx="4572000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581128"/>
            <a:ext cx="4608512" cy="108012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вершину покорили,</a:t>
            </a:r>
            <a:b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сумели, вы победили,</a:t>
            </a:r>
            <a:b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борьбе вы лучше всех</a:t>
            </a:r>
            <a:b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пришел к вам успех!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23\Desktop\IMG_5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80728"/>
            <a:ext cx="3898636" cy="2903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БДОУ МО Динской район  «Детский сад №15»</vt:lpstr>
      <vt:lpstr>Постарайтесь все понять, Учитесь тайны открывать!</vt:lpstr>
      <vt:lpstr>Вы вершину покорили, Вы сумели, вы победили, В борьбе вы лучше всех И пришел к вам успех!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9</cp:revision>
  <dcterms:created xsi:type="dcterms:W3CDTF">2018-02-08T16:57:15Z</dcterms:created>
  <dcterms:modified xsi:type="dcterms:W3CDTF">2018-02-09T17:07:01Z</dcterms:modified>
</cp:coreProperties>
</file>