
<file path=[Content_Types].xml><?xml version="1.0" encoding="utf-8"?>
<Types xmlns="http://schemas.openxmlformats.org/package/2006/content-types"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5"/>
  </p:handoutMasterIdLst>
  <p:sldIdLst>
    <p:sldId id="256" r:id="rId2"/>
    <p:sldId id="258" r:id="rId3"/>
    <p:sldId id="260" r:id="rId4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9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66" d="100"/>
          <a:sy n="66" d="100"/>
        </p:scale>
        <p:origin x="0" y="0"/>
      </p:cViewPr>
      <p:guideLst/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2A8AF9E9-10F0-4ED9-B7DA-5871E4022E8C}" type="datetimeFigureOut">
              <a:rPr lang="ru-RU"/>
              <a:pPr>
                <a:defRPr/>
              </a:pPr>
              <a:t>30.04.2015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4D4026E5-6CE7-423F-B5DB-FA73D4B9FAD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K:\ProPowerPoint\Шаблоны\В работе\Детский школьный\DetskShkol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763688" y="1196753"/>
            <a:ext cx="5760640" cy="1224136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123728" y="3068960"/>
            <a:ext cx="5040560" cy="115212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K:\ProPowerPoint\Шаблоны\В работе\Детский школьный\DetskShkSlide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" name="Заголовок 1"/>
          <p:cNvSpPr>
            <a:spLocks noGrp="1"/>
          </p:cNvSpPr>
          <p:nvPr>
            <p:ph type="title"/>
          </p:nvPr>
        </p:nvSpPr>
        <p:spPr bwMode="auto">
          <a:xfrm>
            <a:off x="2268538" y="274638"/>
            <a:ext cx="6624637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8" name="Текст 2"/>
          <p:cNvSpPr>
            <a:spLocks noGrp="1"/>
          </p:cNvSpPr>
          <p:nvPr>
            <p:ph type="body" idx="1"/>
          </p:nvPr>
        </p:nvSpPr>
        <p:spPr bwMode="auto">
          <a:xfrm>
            <a:off x="2268538" y="1600200"/>
            <a:ext cx="6624637" cy="5068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029" name="TextBox 1"/>
          <p:cNvSpPr txBox="1">
            <a:spLocks noChangeArrowheads="1"/>
          </p:cNvSpPr>
          <p:nvPr/>
        </p:nvSpPr>
        <p:spPr bwMode="auto">
          <a:xfrm>
            <a:off x="25400" y="6550025"/>
            <a:ext cx="161607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defRPr/>
            </a:pPr>
            <a:r>
              <a:rPr lang="en-US" sz="1400" smtClean="0">
                <a:solidFill>
                  <a:srgbClr val="4F6228"/>
                </a:solidFill>
                <a:latin typeface="Ariston" pitchFamily="66" charset="0"/>
              </a:rPr>
              <a:t>ProPowerPoint.Ru</a:t>
            </a:r>
            <a:endParaRPr lang="ru-RU" sz="1400" smtClean="0">
              <a:solidFill>
                <a:srgbClr val="4F6228"/>
              </a:solidFill>
              <a:latin typeface="Ariston" pitchFamily="66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Заголовок 1"/>
          <p:cNvSpPr>
            <a:spLocks noGrp="1"/>
          </p:cNvSpPr>
          <p:nvPr>
            <p:ph type="ctrTitle"/>
          </p:nvPr>
        </p:nvSpPr>
        <p:spPr>
          <a:xfrm>
            <a:off x="1857356" y="1142984"/>
            <a:ext cx="6143668" cy="731827"/>
          </a:xfrm>
        </p:spPr>
        <p:txBody>
          <a:bodyPr/>
          <a:lstStyle/>
          <a:p>
            <a:pPr>
              <a:defRPr/>
            </a:pPr>
            <a:r>
              <a:rPr lang="ru-RU" sz="1600" b="1" i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Муниципальное казенное дошкольное образовательное учреждение детский сад комбинированного вида № 2 «Светлячок» Кировская область, г.Вятские Поляны </a:t>
            </a:r>
          </a:p>
        </p:txBody>
      </p:sp>
      <p:pic>
        <p:nvPicPr>
          <p:cNvPr id="4" name="Рисунок 3" descr="детсский сад 3827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57422" y="2214554"/>
            <a:ext cx="3786214" cy="2672645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DSC04748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810127" y="3595926"/>
            <a:ext cx="3976715" cy="2982537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5" name="Рисунок 4" descr="DSC04749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57423" y="285728"/>
            <a:ext cx="4143404" cy="3107553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K:\ProPowerPoint\Шаблоны\В работе\Детский школьный\DetskShkPrint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Содержимое 4" descr="DSC04750.JPG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142844" y="1214422"/>
            <a:ext cx="5786478" cy="4339859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tskShkol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DetskShkol</Template>
  <TotalTime>9</TotalTime>
  <Words>19</Words>
  <Application>Microsoft Office PowerPoint</Application>
  <PresentationFormat>Экран (4:3)</PresentationFormat>
  <Paragraphs>1</Paragraphs>
  <Slides>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7" baseType="lpstr">
      <vt:lpstr>Calibri</vt:lpstr>
      <vt:lpstr>Arial</vt:lpstr>
      <vt:lpstr>Ariston</vt:lpstr>
      <vt:lpstr>DetskShkol</vt:lpstr>
      <vt:lpstr>Муниципальное казенное дошкольное образовательное учреждение детский сад комбинированного вида № 2 «Светлячок» Кировская область, г.Вятские Поляны </vt:lpstr>
      <vt:lpstr>Слайд 2</vt:lpstr>
      <vt:lpstr>Слайд 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Муниципальное казенное дошкольное образовательное учреждение детский сад комбинированного вида № 2 «Светлячок» Кировская область, г.Вятские Поляны </dc:title>
  <dc:creator>Наташа</dc:creator>
  <dc:description>http://propowerpoint.ru - Бесплатные шаблоны для презентаций. Полезные советы и уроки  PowerPoint .</dc:description>
  <cp:lastModifiedBy>Наташа</cp:lastModifiedBy>
  <cp:revision>1</cp:revision>
  <dcterms:created xsi:type="dcterms:W3CDTF">2015-04-30T07:51:54Z</dcterms:created>
  <dcterms:modified xsi:type="dcterms:W3CDTF">2015-04-30T08:01:02Z</dcterms:modified>
</cp:coreProperties>
</file>