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BDC2-CBD1-4C34-87CA-E3C701ACF0EE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B2FC8-1BF9-4BB4-B4B7-6E3F29940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56084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Открытый  </a:t>
            </a:r>
            <a:r>
              <a:rPr lang="ru-RU" sz="2000" b="1" dirty="0" smtClean="0">
                <a:solidFill>
                  <a:srgbClr val="FF0000"/>
                </a:solidFill>
              </a:rPr>
              <a:t>межрегиональный турнир способностей «</a:t>
            </a:r>
            <a:r>
              <a:rPr lang="ru-RU" sz="2000" b="1" dirty="0" err="1" smtClean="0">
                <a:solidFill>
                  <a:srgbClr val="FF0000"/>
                </a:solidFill>
              </a:rPr>
              <a:t>РостОК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29309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Муниципальное бюджетное дошкольное образовательное учреждение города Костромы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«Центр развития ребёнка – Детский сад № 13»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6" name="Содержимое 3" descr="DSCN2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3456384" cy="259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64088" y="2924944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Наши воспитанники </a:t>
            </a:r>
            <a:endParaRPr lang="ru-RU" sz="16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3-ий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год принимают участие в ежегодном турнире способностей «РОСТОК» 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N0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5177548" cy="388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5661248"/>
            <a:ext cx="82809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 нам пришёл учёный Кот, предложил  помочь открыть волшебный сундучок, решив для этого сложные задания. Мы согласились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N0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763284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Задания интересные, трудные, необычные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N0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412776"/>
            <a:ext cx="3515883" cy="2636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2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5539" r="27312"/>
          <a:stretch>
            <a:fillRect/>
          </a:stretch>
        </p:blipFill>
        <p:spPr>
          <a:xfrm>
            <a:off x="7092280" y="476672"/>
            <a:ext cx="1728192" cy="274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0288.JPG"/>
          <p:cNvPicPr>
            <a:picLocks noChangeAspect="1"/>
          </p:cNvPicPr>
          <p:nvPr/>
        </p:nvPicPr>
        <p:blipFill>
          <a:blip r:embed="rId4" cstate="print"/>
          <a:srcRect l="22624" t="7738" b="13339"/>
          <a:stretch>
            <a:fillRect/>
          </a:stretch>
        </p:blipFill>
        <p:spPr>
          <a:xfrm>
            <a:off x="611560" y="260648"/>
            <a:ext cx="235320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N0296.JPG"/>
          <p:cNvPicPr>
            <a:picLocks noChangeAspect="1"/>
          </p:cNvPicPr>
          <p:nvPr/>
        </p:nvPicPr>
        <p:blipFill>
          <a:blip r:embed="rId5" cstate="print"/>
          <a:srcRect l="9838" r="42125" b="16400"/>
          <a:stretch>
            <a:fillRect/>
          </a:stretch>
        </p:blipFill>
        <p:spPr>
          <a:xfrm>
            <a:off x="539552" y="4293096"/>
            <a:ext cx="148954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0350.JPG"/>
          <p:cNvPicPr>
            <a:picLocks noChangeAspect="1"/>
          </p:cNvPicPr>
          <p:nvPr/>
        </p:nvPicPr>
        <p:blipFill>
          <a:blip r:embed="rId6" cstate="print"/>
          <a:srcRect l="42125" r="10626"/>
          <a:stretch>
            <a:fillRect/>
          </a:stretch>
        </p:blipFill>
        <p:spPr>
          <a:xfrm rot="683801">
            <a:off x="6786933" y="2934092"/>
            <a:ext cx="1841998" cy="2923847"/>
          </a:xfrm>
          <a:prstGeom prst="rect">
            <a:avLst/>
          </a:prstGeom>
        </p:spPr>
      </p:pic>
      <p:pic>
        <p:nvPicPr>
          <p:cNvPr id="8" name="Содержимое 3" descr="DSCN03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145079">
            <a:off x="1532901" y="2309502"/>
            <a:ext cx="2593459" cy="194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DSCN0325.JPG"/>
          <p:cNvPicPr>
            <a:picLocks noChangeAspect="1"/>
          </p:cNvPicPr>
          <p:nvPr/>
        </p:nvPicPr>
        <p:blipFill>
          <a:blip r:embed="rId2" cstate="print"/>
          <a:srcRect l="9873" t="19552" r="15377" b="12749"/>
          <a:stretch>
            <a:fillRect/>
          </a:stretch>
        </p:blipFill>
        <p:spPr>
          <a:xfrm>
            <a:off x="4067944" y="1988840"/>
            <a:ext cx="4860540" cy="3301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3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587009">
            <a:off x="349099" y="704342"/>
            <a:ext cx="3996198" cy="299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5157192"/>
            <a:ext cx="4330824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Все задания мы решили,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Сундучок трудясь открыли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Заслужили мы медали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 ещё умнее стали!!!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79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2015-04-25T15:20:38Z</dcterms:created>
  <dcterms:modified xsi:type="dcterms:W3CDTF">2015-04-25T16:31:59Z</dcterms:modified>
</cp:coreProperties>
</file>