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89" autoAdjust="0"/>
  </p:normalViewPr>
  <p:slideViewPr>
    <p:cSldViewPr>
      <p:cViewPr varScale="1">
        <p:scale>
          <a:sx n="82" d="100"/>
          <a:sy n="82" d="100"/>
        </p:scale>
        <p:origin x="-102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 rot="445546">
            <a:off x="5704486" y="292555"/>
            <a:ext cx="3258433" cy="299365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anchor="b">
            <a:noAutofit/>
          </a:bodyPr>
          <a:lstStyle>
            <a:lvl1pPr algn="ctr">
              <a:buNone/>
              <a:defRPr sz="2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solidFill>
                  <a:srgbClr val="FFFF00"/>
                </a:solidFill>
                <a:effectLst/>
              </a:defRPr>
            </a:lvl1pPr>
            <a:extLst/>
          </a:lstStyle>
          <a:p>
            <a:r>
              <a:rPr kumimoji="0" lang="ru-RU" sz="2100" dirty="0" smtClean="0">
                <a:solidFill>
                  <a:srgbClr val="FF0000"/>
                </a:solidFill>
              </a:rPr>
              <a:t>муниципальное казенное дошкольное образовательное учреждение </a:t>
            </a:r>
            <a:r>
              <a:rPr kumimoji="0" lang="ru-RU" sz="2100" dirty="0" err="1" smtClean="0">
                <a:solidFill>
                  <a:srgbClr val="FF0000"/>
                </a:solidFill>
              </a:rPr>
              <a:t>Речкаловский</a:t>
            </a:r>
            <a:r>
              <a:rPr kumimoji="0" lang="ru-RU" sz="2100" dirty="0" smtClean="0">
                <a:solidFill>
                  <a:srgbClr val="FF0000"/>
                </a:solidFill>
              </a:rPr>
              <a:t> </a:t>
            </a:r>
            <a:br>
              <a:rPr kumimoji="0" lang="ru-RU" sz="2100" dirty="0" smtClean="0">
                <a:solidFill>
                  <a:srgbClr val="FF0000"/>
                </a:solidFill>
              </a:rPr>
            </a:br>
            <a:r>
              <a:rPr kumimoji="0" lang="ru-RU" sz="21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детский</a:t>
            </a:r>
            <a:r>
              <a:rPr kumimoji="0" lang="ru-RU" sz="2100" dirty="0" smtClean="0">
                <a:solidFill>
                  <a:srgbClr val="FF0000"/>
                </a:solidFill>
              </a:rPr>
              <a:t> сад </a:t>
            </a:r>
            <a:br>
              <a:rPr kumimoji="0" lang="ru-RU" sz="2100" dirty="0" smtClean="0">
                <a:solidFill>
                  <a:srgbClr val="FF0000"/>
                </a:solidFill>
              </a:rPr>
            </a:br>
            <a:r>
              <a:rPr kumimoji="0" lang="ru-RU" sz="2100" dirty="0" smtClean="0">
                <a:solidFill>
                  <a:srgbClr val="FF0000"/>
                </a:solidFill>
              </a:rPr>
              <a:t>Управление образования </a:t>
            </a:r>
            <a:r>
              <a:rPr lang="ru-RU" sz="2100" dirty="0" err="1" smtClean="0">
                <a:solidFill>
                  <a:srgbClr val="FF0000"/>
                </a:solidFill>
              </a:rPr>
              <a:t>И</a:t>
            </a:r>
            <a:r>
              <a:rPr kumimoji="0" lang="ru-RU" sz="2100" dirty="0" err="1" smtClean="0">
                <a:solidFill>
                  <a:srgbClr val="FF0000"/>
                </a:solidFill>
              </a:rPr>
              <a:t>рбитского</a:t>
            </a:r>
            <a:r>
              <a:rPr kumimoji="0" lang="ru-RU" sz="2100" dirty="0" smtClean="0">
                <a:solidFill>
                  <a:srgbClr val="FF0000"/>
                </a:solidFill>
              </a:rPr>
              <a:t> </a:t>
            </a:r>
            <a:r>
              <a:rPr kumimoji="0" lang="ru-RU" sz="2100" dirty="0" smtClean="0">
                <a:solidFill>
                  <a:srgbClr val="FF0000"/>
                </a:solidFill>
              </a:rPr>
              <a:t>МО</a:t>
            </a:r>
            <a:br>
              <a:rPr kumimoji="0" lang="ru-RU" sz="2100" dirty="0" smtClean="0">
                <a:solidFill>
                  <a:srgbClr val="FF0000"/>
                </a:solidFill>
              </a:rPr>
            </a:br>
            <a:r>
              <a:rPr lang="ru-RU" sz="1400" dirty="0" smtClean="0">
                <a:solidFill>
                  <a:srgbClr val="FF0000"/>
                </a:solidFill>
              </a:rPr>
              <a:t>Свердловская область, </a:t>
            </a:r>
            <a:r>
              <a:rPr lang="ru-RU" sz="1400" dirty="0" err="1" smtClean="0">
                <a:solidFill>
                  <a:srgbClr val="FF0000"/>
                </a:solidFill>
              </a:rPr>
              <a:t>Ирбитский</a:t>
            </a:r>
            <a:r>
              <a:rPr lang="ru-RU" sz="1400" dirty="0" smtClean="0">
                <a:solidFill>
                  <a:srgbClr val="FF0000"/>
                </a:solidFill>
              </a:rPr>
              <a:t> район, деревня </a:t>
            </a:r>
            <a:r>
              <a:rPr lang="ru-RU" sz="1400" dirty="0" err="1" smtClean="0">
                <a:solidFill>
                  <a:srgbClr val="FF0000"/>
                </a:solidFill>
              </a:rPr>
              <a:t>Речкалова</a:t>
            </a:r>
            <a:endParaRPr kumimoji="0" lang="en-US" sz="1400" dirty="0">
              <a:solidFill>
                <a:srgbClr val="FF0000"/>
              </a:solidFill>
            </a:endParaRPr>
          </a:p>
        </p:txBody>
      </p:sp>
      <p:pic>
        <p:nvPicPr>
          <p:cNvPr id="5" name="Picture 5" descr="DSC_027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228600"/>
            <a:ext cx="5105400" cy="6248400"/>
          </a:xfrm>
          <a:prstGeom prst="rect">
            <a:avLst/>
          </a:prstGeom>
          <a:noFill/>
        </p:spPr>
      </p:pic>
      <p:sp>
        <p:nvSpPr>
          <p:cNvPr id="6" name="Текст 3"/>
          <p:cNvSpPr txBox="1">
            <a:spLocks/>
          </p:cNvSpPr>
          <p:nvPr/>
        </p:nvSpPr>
        <p:spPr>
          <a:xfrm>
            <a:off x="5867400" y="3505200"/>
            <a:ext cx="2950698" cy="3352800"/>
          </a:xfrm>
          <a:prstGeom prst="rect">
            <a:avLst/>
          </a:prstGeo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marR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 lang="ru-RU" sz="2000" b="1" i="1" baseline="0">
                <a:solidFill>
                  <a:schemeClr val="tx1"/>
                </a:solidFill>
                <a:latin typeface="+mj-lt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z="2000" i="1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ТУРНИР СПОСОБНОСТЕЙ «</a:t>
            </a:r>
            <a:r>
              <a:rPr kumimoji="0" lang="ru-RU" sz="2000" i="1" u="none" strike="noStrike" kern="1200" normalizeH="0" baseline="0" noProof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РостОК</a:t>
            </a:r>
            <a:r>
              <a:rPr kumimoji="0" lang="ru-RU" sz="2000" i="1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- </a:t>
            </a:r>
            <a:r>
              <a:rPr kumimoji="0" lang="ru-RU" sz="2000" i="1" u="none" strike="noStrike" kern="1200" normalizeH="0" baseline="0" noProof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суперУМ</a:t>
            </a:r>
            <a:r>
              <a:rPr kumimoji="0" lang="ru-RU" sz="2000" i="1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» 2014г.</a:t>
            </a:r>
          </a:p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endParaRPr kumimoji="0" lang="ru-RU" sz="2000" i="1" u="none" strike="noStrike" kern="1200" normalizeH="0" baseline="0" noProof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endParaRPr kumimoji="0" lang="ru-RU" sz="2000" i="1" u="none" strike="noStrike" kern="1200" normalizeH="0" baseline="0" noProof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419600"/>
            <a:ext cx="3124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 ТАКОЕ ТУРНИР СПОСОБНОСТЕЙ «</a:t>
            </a:r>
            <a:r>
              <a:rPr lang="ru-RU" sz="3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РостОК</a:t>
            </a:r>
            <a:r>
              <a:rPr lang="ru-RU" sz="3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»:</a:t>
            </a:r>
            <a:endParaRPr lang="ru-RU" sz="3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G:\Росток\DSC004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838200"/>
            <a:ext cx="4419600" cy="32004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838200"/>
            <a:ext cx="4105275" cy="315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 rot="427219">
            <a:off x="144229" y="4460697"/>
            <a:ext cx="2920496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</a:rPr>
              <a:t>ЭТО ВЫЯВЛЕНИЕ И ПОДДЕРЖКА ДЕТЕЙ, ОБЛАДАЮЩИХ  ВЫСОКИМИ ИНТЕЛЛЕКТУАЛЬНЫМИ СПОСОБНОСТЯМИ;</a:t>
            </a:r>
            <a:endParaRPr lang="ru-RU" dirty="0">
              <a:latin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1" y="4191000"/>
            <a:ext cx="3429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 rot="21196850">
            <a:off x="6629400" y="4114800"/>
            <a:ext cx="2362200" cy="25853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обмен опытом и повышение квалификации педагогов по выявлению и развитию детей с высокими интеллектуальными способностями;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:\Росток\DSC004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6034617" cy="452596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277125">
            <a:off x="6562272" y="246756"/>
            <a:ext cx="2432882" cy="221599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поддержание познавательной активности детей старшего дошкольного возраста.</a:t>
            </a:r>
            <a:endParaRPr lang="ru-RU" sz="23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78628">
            <a:off x="4868989" y="2991274"/>
            <a:ext cx="4095689" cy="3405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49353">
            <a:off x="304800" y="4141787"/>
            <a:ext cx="4419600" cy="248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57</Words>
  <Application>Microsoft Office PowerPoint</Application>
  <PresentationFormat>Экран (4:3)</PresentationFormat>
  <Paragraphs>6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Office Theme</vt:lpstr>
      <vt:lpstr>муниципальное казенное дошкольное образовательное учреждение Речкаловский  детский сад  Управление образования Ирбитского МО Свердловская область, Ирбитский район, деревня Речкалова</vt:lpstr>
      <vt:lpstr>ЧТО ТАКОЕ ТУРНИР СПОСОБНОСТЕЙ «РостОК»: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6</cp:revision>
  <dcterms:created xsi:type="dcterms:W3CDTF">2014-11-11T13:33:12Z</dcterms:created>
  <dcterms:modified xsi:type="dcterms:W3CDTF">2014-11-11T14:27:50Z</dcterms:modified>
</cp:coreProperties>
</file>