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5" r:id="rId4"/>
  </p:sldIdLst>
  <p:sldSz cx="9144000" cy="6858000" type="screen4x3"/>
  <p:notesSz cx="6858000" cy="9144000"/>
  <p:custDataLst>
    <p:tags r:id="rId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03" autoAdjust="0"/>
    <p:restoredTop sz="94660"/>
  </p:normalViewPr>
  <p:slideViewPr>
    <p:cSldViewPr>
      <p:cViewPr varScale="1">
        <p:scale>
          <a:sx n="68" d="100"/>
          <a:sy n="68" d="100"/>
        </p:scale>
        <p:origin x="-141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EE3A-CF6B-4BD2-A232-2F7290A69755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а\Desktop\РОСТОК\Новая папка (2) Росток\DSCF9274.JPG"/>
          <p:cNvPicPr>
            <a:picLocks noChangeAspect="1" noChangeArrowheads="1"/>
          </p:cNvPicPr>
          <p:nvPr/>
        </p:nvPicPr>
        <p:blipFill>
          <a:blip r:embed="rId3" cstate="print"/>
          <a:srcRect l="31732" t="21829" b="19632"/>
          <a:stretch>
            <a:fillRect/>
          </a:stretch>
        </p:blipFill>
        <p:spPr bwMode="auto">
          <a:xfrm>
            <a:off x="1303712" y="1643050"/>
            <a:ext cx="6536577" cy="3429024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89"/>
            <a:ext cx="7743852" cy="128588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Муниципальное дошкольное образовательное учреждение </a:t>
            </a:r>
            <a:b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«Детский сад № 38»</a:t>
            </a:r>
            <a:endParaRPr lang="ru-RU" sz="3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72074"/>
            <a:ext cx="6400800" cy="64294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г. Ярославль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на\Desktop\РОСТОК\Новая папка (2) Росток\DSC03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14290"/>
            <a:ext cx="3240000" cy="2430001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C:\Users\лена\Desktop\РОСТОК\росто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4929198"/>
            <a:ext cx="1905000" cy="1357312"/>
          </a:xfrm>
          <a:prstGeom prst="rect">
            <a:avLst/>
          </a:prstGeom>
          <a:noFill/>
        </p:spPr>
      </p:pic>
      <p:pic>
        <p:nvPicPr>
          <p:cNvPr id="2054" name="Picture 6" descr="C:\Users\лена\Desktop\РОСТОК\росток картинки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0"/>
            <a:ext cx="3857652" cy="1357298"/>
          </a:xfrm>
          <a:prstGeom prst="rect">
            <a:avLst/>
          </a:prstGeom>
          <a:noFill/>
        </p:spPr>
      </p:pic>
      <p:pic>
        <p:nvPicPr>
          <p:cNvPr id="2055" name="Picture 7" descr="C:\Users\лена\Desktop\РОСТОК\Новая папка (2) Росток\DSC030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2000240"/>
            <a:ext cx="3240000" cy="2491013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 descr="C:\Users\лена\Desktop\РОСТОК\Новая папка (2) Росток\DSC03066.JPG"/>
          <p:cNvPicPr>
            <a:picLocks noChangeAspect="1" noChangeArrowheads="1"/>
          </p:cNvPicPr>
          <p:nvPr/>
        </p:nvPicPr>
        <p:blipFill>
          <a:blip r:embed="rId7" cstate="print"/>
          <a:srcRect b="14745"/>
          <a:stretch>
            <a:fillRect/>
          </a:stretch>
        </p:blipFill>
        <p:spPr bwMode="auto">
          <a:xfrm>
            <a:off x="1928794" y="3857628"/>
            <a:ext cx="3240000" cy="239812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лена\Desktop\РОСТОК\Новая папка (2) Росток\DSC03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143248"/>
            <a:ext cx="3240000" cy="2430000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C:\Users\лена\Desktop\РОСТОК\Новая папка (2) Росток\DSC03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57166"/>
            <a:ext cx="3240000" cy="243000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лена\Desktop\РОСТОК\Новая папка (2) Росток\DSC030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85728"/>
            <a:ext cx="3240000" cy="2430000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C:\Users\лена\Desktop\РОСТОК\росток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5143512"/>
            <a:ext cx="1905000" cy="14287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43372" y="6215082"/>
            <a:ext cx="3006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Февраль 2016 </a:t>
            </a:r>
            <a:endParaRPr lang="ru-RU" sz="2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852" y="2500306"/>
            <a:ext cx="7000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+mj-lt"/>
              </a:rPr>
              <a:t>«</a:t>
            </a:r>
            <a:r>
              <a:rPr lang="ru-RU" sz="6600" b="1" dirty="0" smtClean="0">
                <a:solidFill>
                  <a:srgbClr val="FF0000"/>
                </a:solidFill>
                <a:latin typeface="+mj-lt"/>
              </a:rPr>
              <a:t>Р</a:t>
            </a:r>
            <a:r>
              <a:rPr lang="ru-RU" sz="6600" b="1" dirty="0" smtClean="0">
                <a:solidFill>
                  <a:srgbClr val="00B050"/>
                </a:solidFill>
                <a:latin typeface="+mj-lt"/>
              </a:rPr>
              <a:t>о</a:t>
            </a:r>
            <a:r>
              <a:rPr lang="ru-RU" sz="6600" b="1" dirty="0" smtClean="0">
                <a:solidFill>
                  <a:srgbClr val="FFC000"/>
                </a:solidFill>
                <a:latin typeface="+mj-lt"/>
              </a:rPr>
              <a:t>с</a:t>
            </a:r>
            <a:r>
              <a:rPr lang="ru-RU" sz="6600" b="1" dirty="0" smtClean="0">
                <a:solidFill>
                  <a:srgbClr val="0070C0"/>
                </a:solidFill>
                <a:latin typeface="+mj-lt"/>
              </a:rPr>
              <a:t>т</a:t>
            </a:r>
            <a:r>
              <a:rPr lang="ru-RU" sz="6600" b="1" dirty="0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6600" b="1" dirty="0" smtClean="0">
                <a:solidFill>
                  <a:srgbClr val="7030A0"/>
                </a:solidFill>
                <a:latin typeface="+mj-lt"/>
              </a:rPr>
              <a:t>к</a:t>
            </a:r>
            <a:r>
              <a:rPr lang="ru-RU" sz="6600" b="1" dirty="0" smtClean="0">
                <a:solidFill>
                  <a:srgbClr val="FFC000"/>
                </a:solidFill>
                <a:latin typeface="+mj-lt"/>
              </a:rPr>
              <a:t>-</a:t>
            </a:r>
            <a:r>
              <a:rPr lang="en-US" sz="6600" b="1" dirty="0" err="1" smtClean="0">
                <a:solidFill>
                  <a:srgbClr val="FF0000"/>
                </a:solidFill>
                <a:latin typeface="+mj-lt"/>
              </a:rPr>
              <a:t>U</a:t>
            </a:r>
            <a:r>
              <a:rPr lang="en-US" sz="6600" b="1" dirty="0" err="1" smtClean="0">
                <a:solidFill>
                  <a:srgbClr val="00B050"/>
                </a:solidFill>
                <a:latin typeface="+mj-lt"/>
              </a:rPr>
              <a:t>n</a:t>
            </a:r>
            <a:r>
              <a:rPr lang="en-US" sz="6600" b="1" dirty="0" err="1" smtClean="0">
                <a:solidFill>
                  <a:srgbClr val="FFC000"/>
                </a:solidFill>
                <a:latin typeface="+mj-lt"/>
              </a:rPr>
              <a:t>i</a:t>
            </a:r>
            <a:r>
              <a:rPr lang="en-US" sz="6600" b="1" dirty="0" err="1" smtClean="0">
                <a:solidFill>
                  <a:srgbClr val="0070C0"/>
                </a:solidFill>
                <a:latin typeface="+mj-lt"/>
              </a:rPr>
              <a:t>k</a:t>
            </a:r>
            <a:r>
              <a:rPr lang="ru-RU" sz="6600" b="1" dirty="0" smtClean="0">
                <a:solidFill>
                  <a:srgbClr val="FF0000"/>
                </a:solidFill>
                <a:latin typeface="+mj-lt"/>
              </a:rPr>
              <a:t>Ум</a:t>
            </a:r>
            <a:r>
              <a:rPr lang="ru-RU" sz="6600" b="1" dirty="0" smtClean="0">
                <a:solidFill>
                  <a:srgbClr val="7030A0"/>
                </a:solidFill>
                <a:latin typeface="+mj-lt"/>
              </a:rPr>
              <a:t>»</a:t>
            </a:r>
            <a:endParaRPr lang="ru-RU" sz="6600" b="1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4553b36d98a1a9771b60ed7fd6ae5ca013c541"/>
</p:tagLst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FF00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14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Муниципальное дошкольное образовательное учреждение  «Детский сад № 38»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лена</cp:lastModifiedBy>
  <cp:revision>28</cp:revision>
  <dcterms:created xsi:type="dcterms:W3CDTF">2014-05-12T04:44:22Z</dcterms:created>
  <dcterms:modified xsi:type="dcterms:W3CDTF">2016-02-16T10:48:26Z</dcterms:modified>
</cp:coreProperties>
</file>