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500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409EE-33F2-4981-945D-7C05C944278C}" type="datetimeFigureOut">
              <a:rPr lang="ru-RU" smtClean="0"/>
              <a:t>10.02.2014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45636F-FC34-47DD-B4B3-7FAC395F1B8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748291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409EE-33F2-4981-945D-7C05C944278C}" type="datetimeFigureOut">
              <a:rPr lang="ru-RU" smtClean="0"/>
              <a:t>10.02.2014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45636F-FC34-47DD-B4B3-7FAC395F1B8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78654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409EE-33F2-4981-945D-7C05C944278C}" type="datetimeFigureOut">
              <a:rPr lang="ru-RU" smtClean="0"/>
              <a:t>10.02.2014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45636F-FC34-47DD-B4B3-7FAC395F1B8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831392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409EE-33F2-4981-945D-7C05C944278C}" type="datetimeFigureOut">
              <a:rPr lang="ru-RU" smtClean="0"/>
              <a:t>10.02.2014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45636F-FC34-47DD-B4B3-7FAC395F1B8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64411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409EE-33F2-4981-945D-7C05C944278C}" type="datetimeFigureOut">
              <a:rPr lang="ru-RU" smtClean="0"/>
              <a:t>10.02.2014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45636F-FC34-47DD-B4B3-7FAC395F1B8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282294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409EE-33F2-4981-945D-7C05C944278C}" type="datetimeFigureOut">
              <a:rPr lang="ru-RU" smtClean="0"/>
              <a:t>10.02.2014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45636F-FC34-47DD-B4B3-7FAC395F1B8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591643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409EE-33F2-4981-945D-7C05C944278C}" type="datetimeFigureOut">
              <a:rPr lang="ru-RU" smtClean="0"/>
              <a:t>10.02.2014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45636F-FC34-47DD-B4B3-7FAC395F1B8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138062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409EE-33F2-4981-945D-7C05C944278C}" type="datetimeFigureOut">
              <a:rPr lang="ru-RU" smtClean="0"/>
              <a:t>10.02.2014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45636F-FC34-47DD-B4B3-7FAC395F1B8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501252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409EE-33F2-4981-945D-7C05C944278C}" type="datetimeFigureOut">
              <a:rPr lang="ru-RU" smtClean="0"/>
              <a:t>10.02.2014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45636F-FC34-47DD-B4B3-7FAC395F1B8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144236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409EE-33F2-4981-945D-7C05C944278C}" type="datetimeFigureOut">
              <a:rPr lang="ru-RU" smtClean="0"/>
              <a:t>10.02.2014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45636F-FC34-47DD-B4B3-7FAC395F1B8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72262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409EE-33F2-4981-945D-7C05C944278C}" type="datetimeFigureOut">
              <a:rPr lang="ru-RU" smtClean="0"/>
              <a:t>10.02.2014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45636F-FC34-47DD-B4B3-7FAC395F1B8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461342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8409EE-33F2-4981-945D-7C05C944278C}" type="datetimeFigureOut">
              <a:rPr lang="ru-RU" smtClean="0"/>
              <a:t>10.02.2014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45636F-FC34-47DD-B4B3-7FAC395F1B8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92421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5028080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802050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6745421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Экран (4:3)</PresentationFormat>
  <Paragraphs>0</Paragraphs>
  <Slides>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4" baseType="lpstr">
      <vt:lpstr>Тема Office</vt:lpstr>
      <vt:lpstr>Презентация PowerPoint</vt:lpstr>
      <vt:lpstr>Презентация PowerPoint</vt:lpstr>
      <vt:lpstr>Презентация PowerPoint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СВЕТЛАНА</dc:creator>
  <cp:lastModifiedBy>СВЕТЛАНА</cp:lastModifiedBy>
  <cp:revision>1</cp:revision>
  <dcterms:created xsi:type="dcterms:W3CDTF">2014-02-10T12:12:06Z</dcterms:created>
  <dcterms:modified xsi:type="dcterms:W3CDTF">2014-02-10T12:13:28Z</dcterms:modified>
</cp:coreProperties>
</file>