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8926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МДОУ  ЦРР детский  сад№36 «Рябинка»  </a:t>
            </a:r>
            <a:r>
              <a:rPr lang="ru-RU" sz="3200" b="1" dirty="0" err="1" smtClean="0">
                <a:solidFill>
                  <a:srgbClr val="FF0000"/>
                </a:solidFill>
              </a:rPr>
              <a:t>г.п</a:t>
            </a:r>
            <a:r>
              <a:rPr lang="ru-RU" sz="3200" b="1" dirty="0" smtClean="0">
                <a:solidFill>
                  <a:srgbClr val="FF0000"/>
                </a:solidFill>
              </a:rPr>
              <a:t>. Львовский Подольского муниципального района Московской области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49018"/>
            <a:ext cx="7160840" cy="91322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Участие </a:t>
            </a:r>
            <a:r>
              <a:rPr lang="ru-RU" sz="2800" b="1" i="1" dirty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во втором этапе  </a:t>
            </a:r>
            <a:r>
              <a:rPr lang="ru-RU" sz="2800" b="1" dirty="0" err="1" smtClean="0">
                <a:solidFill>
                  <a:srgbClr val="FF0000"/>
                </a:solidFill>
              </a:rPr>
              <a:t>открытомго</a:t>
            </a:r>
            <a:r>
              <a:rPr lang="ru-RU" sz="2800" b="1" dirty="0" smtClean="0">
                <a:solidFill>
                  <a:srgbClr val="FF0000"/>
                </a:solidFill>
              </a:rPr>
              <a:t> межрегионального </a:t>
            </a:r>
            <a:r>
              <a:rPr lang="ru-RU" sz="2800" b="1" dirty="0" err="1" smtClean="0">
                <a:solidFill>
                  <a:srgbClr val="FF0000"/>
                </a:solidFill>
              </a:rPr>
              <a:t>турниреаспособностей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- </a:t>
            </a:r>
            <a:r>
              <a:rPr lang="ru-RU" sz="2800" b="1" i="1" dirty="0">
                <a:solidFill>
                  <a:srgbClr val="FF0000"/>
                </a:solidFill>
              </a:rPr>
              <a:t>«</a:t>
            </a:r>
            <a:r>
              <a:rPr lang="ru-RU" sz="2800" b="1" i="1" dirty="0" err="1">
                <a:solidFill>
                  <a:srgbClr val="FF0000"/>
                </a:solidFill>
              </a:rPr>
              <a:t>РостОК</a:t>
            </a:r>
            <a:r>
              <a:rPr lang="ru-RU" sz="2800" b="1" i="1" dirty="0">
                <a:solidFill>
                  <a:srgbClr val="FF0000"/>
                </a:solidFill>
              </a:rPr>
              <a:t> –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UnikУм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Февраль 2014 года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Picture 6" descr="C:\Users\Admin\Pictures\осень 2012\DSCF1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40" y="1918748"/>
            <a:ext cx="3240360" cy="2430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Admin\Pictures\осень 2012\DSCF19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22" y="1901552"/>
            <a:ext cx="3096022" cy="2322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C:\Users\Admin\Pictures\рбина 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384" y="5053136"/>
            <a:ext cx="2390805" cy="1772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Pictures\2013-2014 год\РОСТОК\DSC042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-267" r="13335" b="267"/>
          <a:stretch/>
        </p:blipFill>
        <p:spPr bwMode="auto">
          <a:xfrm>
            <a:off x="140150" y="212866"/>
            <a:ext cx="4814026" cy="33638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2013-2014 год\РОСТОК\DSC04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199" y="3713276"/>
            <a:ext cx="5090062" cy="2863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2013-2014 год\РОСТОК\DSC04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76" y="212866"/>
            <a:ext cx="2240135" cy="2164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Pictures\2013-2014 год\РОСТОК\DSC043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9" y="3103953"/>
            <a:ext cx="2112927" cy="20532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Pictures\2013-2014 год\РОСТОК\DSC043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359" y="1400783"/>
            <a:ext cx="2074271" cy="2028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Pictures\2013-2014 год\РОСТОК\DSC0438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56" y="4509120"/>
            <a:ext cx="2329925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07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Pictures\2013-2014 год\РОСТОК\DSC043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7" y="188640"/>
            <a:ext cx="4359753" cy="2958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Admin\Pictures\2013-2014 год\РОСТОК\DSC04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39" y="221040"/>
            <a:ext cx="4137593" cy="2803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Admin\Pictures\2013-2014 год\РОСТОК\DSC044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983" y="2708920"/>
            <a:ext cx="4608512" cy="383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Admin\Pictures\2013-2014 год\РОСТОК\DSC043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7" y="2970891"/>
            <a:ext cx="1714972" cy="16070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478" y="2646473"/>
            <a:ext cx="1426209" cy="19642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4" y="4610732"/>
            <a:ext cx="1565399" cy="1992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503" y="4676854"/>
            <a:ext cx="1656184" cy="19267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490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</TotalTime>
  <Words>32</Words>
  <Application>Microsoft Office PowerPoint</Application>
  <PresentationFormat>Экран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МДОУ  ЦРР детский  сад№36 «Рябинка»  г.п. Львовский Подольского муниципального района Московской области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2014-02-18T06:11:13Z</dcterms:created>
  <dcterms:modified xsi:type="dcterms:W3CDTF">2014-02-18T06:56:15Z</dcterms:modified>
</cp:coreProperties>
</file>