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64" autoAdjust="0"/>
  </p:normalViewPr>
  <p:slideViewPr>
    <p:cSldViewPr>
      <p:cViewPr varScale="1">
        <p:scale>
          <a:sx n="110" d="100"/>
          <a:sy n="110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C7F0-7E94-46BD-B262-818DF69EEEC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D4B8-5F9B-4432-8CE2-0C05B55B8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68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C7F0-7E94-46BD-B262-818DF69EEEC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D4B8-5F9B-4432-8CE2-0C05B55B8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292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C7F0-7E94-46BD-B262-818DF69EEEC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D4B8-5F9B-4432-8CE2-0C05B55B8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32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C7F0-7E94-46BD-B262-818DF69EEEC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D4B8-5F9B-4432-8CE2-0C05B55B8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28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C7F0-7E94-46BD-B262-818DF69EEEC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D4B8-5F9B-4432-8CE2-0C05B55B8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48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C7F0-7E94-46BD-B262-818DF69EEEC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D4B8-5F9B-4432-8CE2-0C05B55B8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988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C7F0-7E94-46BD-B262-818DF69EEEC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D4B8-5F9B-4432-8CE2-0C05B55B8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654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C7F0-7E94-46BD-B262-818DF69EEEC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D4B8-5F9B-4432-8CE2-0C05B55B8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350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C7F0-7E94-46BD-B262-818DF69EEEC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D4B8-5F9B-4432-8CE2-0C05B55B8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20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C7F0-7E94-46BD-B262-818DF69EEEC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D4B8-5F9B-4432-8CE2-0C05B55B8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46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C7F0-7E94-46BD-B262-818DF69EEEC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D4B8-5F9B-4432-8CE2-0C05B55B8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13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4C7F0-7E94-46BD-B262-818DF69EEEC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5D4B8-5F9B-4432-8CE2-0C05B55B8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4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1727521"/>
            <a:ext cx="555466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14934" y="332656"/>
            <a:ext cx="64139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>Муниципальное бюджетное дошкольное 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>образовательное учреждение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>Детский сад № 211</a:t>
            </a:r>
            <a:endParaRPr lang="ru-RU" sz="32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5682" y="5550221"/>
            <a:ext cx="35910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Индустриального района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Города Ижевска</a:t>
            </a:r>
            <a:endParaRPr lang="ru-RU" sz="2800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15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пейдж1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" t="3232" r="56099" b="56434"/>
          <a:stretch/>
        </p:blipFill>
        <p:spPr bwMode="auto">
          <a:xfrm>
            <a:off x="1511465" y="1196752"/>
            <a:ext cx="1550504" cy="22263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Пользователь\Desktop\РостОК 2015\P10206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8"/>
          <a:stretch/>
        </p:blipFill>
        <p:spPr bwMode="auto">
          <a:xfrm>
            <a:off x="539552" y="4149080"/>
            <a:ext cx="3351571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1"/>
            <a:ext cx="3382963" cy="237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63888" y="399661"/>
            <a:ext cx="5277021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Mistral"/>
                <a:ea typeface="Calibri"/>
                <a:cs typeface="Times New Roman"/>
              </a:rPr>
              <a:t>	Наши </a:t>
            </a:r>
            <a:r>
              <a:rPr lang="ru-RU" dirty="0">
                <a:latin typeface="Mistral"/>
                <a:ea typeface="Calibri"/>
                <a:cs typeface="Times New Roman"/>
              </a:rPr>
              <a:t>дети принимают участие в турнире с 2013 года. Турнир проходит в форме интеллектуального развлечения со всеми детьми подготовительной группы. Детей встречает Совушка – Мудрая головушка, которая рассказывает о турнире, </a:t>
            </a:r>
            <a:r>
              <a:rPr lang="ru-RU" dirty="0" smtClean="0">
                <a:latin typeface="Mistral"/>
                <a:ea typeface="Calibri"/>
                <a:cs typeface="Times New Roman"/>
              </a:rPr>
              <a:t>а </a:t>
            </a:r>
            <a:r>
              <a:rPr lang="ru-RU" dirty="0" smtClean="0">
                <a:latin typeface="Mistral"/>
                <a:ea typeface="Calibri"/>
                <a:cs typeface="Times New Roman"/>
              </a:rPr>
              <a:t>для разминки </a:t>
            </a:r>
            <a:r>
              <a:rPr lang="ru-RU" dirty="0" smtClean="0">
                <a:latin typeface="Mistral"/>
                <a:ea typeface="Calibri"/>
                <a:cs typeface="Times New Roman"/>
              </a:rPr>
              <a:t>предлагает </a:t>
            </a:r>
            <a:r>
              <a:rPr lang="ru-RU" dirty="0">
                <a:latin typeface="Mistral"/>
                <a:ea typeface="Calibri"/>
                <a:cs typeface="Times New Roman"/>
              </a:rPr>
              <a:t>отгадать загадки, ребусы, головоломки, играет с ними в подвижные игры. Участникам турнира, которые будут выполнять задания, Совушка – Мудрая головушка раздает опознавательные бейджи. </a:t>
            </a:r>
            <a:r>
              <a:rPr lang="ru-RU" dirty="0" smtClean="0">
                <a:latin typeface="Mistral"/>
                <a:ea typeface="Calibri"/>
                <a:cs typeface="Times New Roman"/>
              </a:rPr>
              <a:t>		</a:t>
            </a:r>
            <a:r>
              <a:rPr lang="ru-RU" dirty="0" smtClean="0">
                <a:latin typeface="Mistral"/>
                <a:ea typeface="Calibri"/>
                <a:cs typeface="Times New Roman"/>
              </a:rPr>
              <a:t>По </a:t>
            </a:r>
            <a:r>
              <a:rPr lang="ru-RU" dirty="0">
                <a:latin typeface="Mistral"/>
                <a:ea typeface="Calibri"/>
                <a:cs typeface="Times New Roman"/>
              </a:rPr>
              <a:t>окончании турнира дети делятся своими впечатлениями о конкурсных заданиях, получают призы и похвальные листы. Заканчивается развлечение общей дискотекой.  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868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43" y="188640"/>
            <a:ext cx="4048125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316" y="157357"/>
            <a:ext cx="4176000" cy="29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43" y="2974306"/>
            <a:ext cx="4032000" cy="304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316" y="2974306"/>
            <a:ext cx="4212000" cy="297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7" y="5909884"/>
            <a:ext cx="5405647" cy="5715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Mistral"/>
                <a:ea typeface="Calibri"/>
                <a:cs typeface="Times New Roman"/>
              </a:rPr>
              <a:t>Желаем успехов всем участникам турнира!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6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19</Words>
  <Application>Microsoft Office PowerPoint</Application>
  <PresentationFormat>Экран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2015-05-20T06:10:23Z</dcterms:created>
  <dcterms:modified xsi:type="dcterms:W3CDTF">2015-05-26T06:28:01Z</dcterms:modified>
</cp:coreProperties>
</file>