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0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7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8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8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2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2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0AE9-133F-41DD-9746-E4D377F4952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889E-5D62-4A54-87D0-0C12AB3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ГБОУ СОШ № 794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дошкольное отделение – 3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г. Москва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Паспорт безопасности ГБОУ ЦРР - детского сада № 1699\Паспорт безопасности, фотографии помещений ГБОУ\IMG_1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3" y="2108854"/>
            <a:ext cx="7596843" cy="46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Турнир способностей «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err="1" smtClean="0">
                <a:solidFill>
                  <a:srgbClr val="00B050"/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с</a:t>
            </a:r>
            <a:r>
              <a:rPr lang="ru-RU" b="1" dirty="0" err="1" smtClean="0">
                <a:solidFill>
                  <a:srgbClr val="00B0F0"/>
                </a:solidFill>
              </a:rPr>
              <a:t>т</a:t>
            </a:r>
            <a:r>
              <a:rPr lang="ru-RU" b="1" dirty="0" err="1" smtClean="0">
                <a:solidFill>
                  <a:srgbClr val="FF00FF"/>
                </a:solidFill>
              </a:rPr>
              <a:t>О</a:t>
            </a:r>
            <a:r>
              <a:rPr lang="ru-RU" b="1" dirty="0" err="1" smtClean="0">
                <a:solidFill>
                  <a:srgbClr val="00B0F0"/>
                </a:solidFill>
              </a:rPr>
              <a:t>К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68" y="1119699"/>
            <a:ext cx="8229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Апрель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2013 г.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Pictures\неделя театра\2013-04-23 субботник, турнир\субботник, турнир 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384376" cy="22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неделя театра\2013-04-23 субботник, турнир\субботник, турнир 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25" y="1212240"/>
            <a:ext cx="3348375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95536" y="3645024"/>
            <a:ext cx="8275664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err="1" smtClean="0">
                <a:solidFill>
                  <a:srgbClr val="00B050"/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с</a:t>
            </a:r>
            <a:r>
              <a:rPr lang="ru-RU" b="1" dirty="0" err="1" smtClean="0">
                <a:solidFill>
                  <a:srgbClr val="00B0F0"/>
                </a:solidFill>
              </a:rPr>
              <a:t>т</a:t>
            </a:r>
            <a:r>
              <a:rPr lang="ru-RU" b="1" dirty="0" err="1" smtClean="0">
                <a:solidFill>
                  <a:srgbClr val="FF00FF"/>
                </a:solidFill>
              </a:rPr>
              <a:t>О</a:t>
            </a:r>
            <a:r>
              <a:rPr lang="ru-RU" b="1" dirty="0" err="1" smtClean="0">
                <a:solidFill>
                  <a:srgbClr val="00B0F0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– </a:t>
            </a:r>
            <a:r>
              <a:rPr lang="en-US" dirty="0" smtClean="0">
                <a:solidFill>
                  <a:srgbClr val="00B050"/>
                </a:solidFill>
              </a:rPr>
              <a:t>Super</a:t>
            </a:r>
            <a:r>
              <a:rPr lang="ru-RU" dirty="0" smtClean="0">
                <a:solidFill>
                  <a:srgbClr val="00B050"/>
                </a:solidFill>
              </a:rPr>
              <a:t>Ум»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3" name="Picture 5" descr="C:\Users\user\Pictures\неделя театра\2013-11-27 Изображения\Изображения 1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9455" r="24388"/>
          <a:stretch/>
        </p:blipFill>
        <p:spPr bwMode="auto">
          <a:xfrm>
            <a:off x="179512" y="4206188"/>
            <a:ext cx="2607626" cy="23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неделя театра\2013-11-27 Изображения\Изображения 1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8059" r="13860" b="-559"/>
          <a:stretch/>
        </p:blipFill>
        <p:spPr bwMode="auto">
          <a:xfrm>
            <a:off x="6174438" y="4274158"/>
            <a:ext cx="2835738" cy="22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неделя театра\2013-11-27 Изображения\Изображения 1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757" b="4745"/>
          <a:stretch/>
        </p:blipFill>
        <p:spPr bwMode="auto">
          <a:xfrm>
            <a:off x="2843808" y="4410988"/>
            <a:ext cx="32121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неделя театра\2014-02-11 Изображения\Изображения 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90"/>
          <a:stretch/>
        </p:blipFill>
        <p:spPr bwMode="auto">
          <a:xfrm>
            <a:off x="107504" y="674559"/>
            <a:ext cx="2895562" cy="23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неделя театра\2014-02-11 Изображения\Изображения 1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18"/>
          <a:stretch/>
        </p:blipFill>
        <p:spPr bwMode="auto">
          <a:xfrm>
            <a:off x="142558" y="3578695"/>
            <a:ext cx="2825454" cy="20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неделя театра\2014-02-11 Изображения\Изображения 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5584" r="9476"/>
          <a:stretch/>
        </p:blipFill>
        <p:spPr bwMode="auto">
          <a:xfrm>
            <a:off x="6126925" y="4393077"/>
            <a:ext cx="29570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неделя театра\2014-02-11 Изображения\Изображения 1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45" r="13656"/>
          <a:stretch/>
        </p:blipFill>
        <p:spPr bwMode="auto">
          <a:xfrm>
            <a:off x="7080983" y="539705"/>
            <a:ext cx="2002942" cy="25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неделя театра\2014-02-11 Изображения\Изображения 15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2" r="11518"/>
          <a:stretch/>
        </p:blipFill>
        <p:spPr bwMode="auto">
          <a:xfrm>
            <a:off x="3111561" y="98684"/>
            <a:ext cx="3915013" cy="34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Pictures\неделя театра\2014-02-11 Изображения\Изображения 11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r="14288" b="9764"/>
          <a:stretch/>
        </p:blipFill>
        <p:spPr bwMode="auto">
          <a:xfrm>
            <a:off x="3275856" y="3902321"/>
            <a:ext cx="2592288" cy="22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ГБОУ СОШ № 794  дошкольное отделение – 3 г. Москва</vt:lpstr>
      <vt:lpstr>Турнир способностей «РостОК»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794  дошкольное отделение – 3 г. Москва</dc:title>
  <dc:creator>user</dc:creator>
  <cp:lastModifiedBy>user</cp:lastModifiedBy>
  <cp:revision>8</cp:revision>
  <dcterms:created xsi:type="dcterms:W3CDTF">2014-02-28T10:16:27Z</dcterms:created>
  <dcterms:modified xsi:type="dcterms:W3CDTF">2014-02-28T13:11:28Z</dcterms:modified>
</cp:coreProperties>
</file>